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Inter"/>
      <p:regular r:id="rId24"/>
      <p:bold r:id="rId25"/>
    </p:embeddedFont>
    <p:embeddedFont>
      <p:font typeface="Lexend Deca SemiBold"/>
      <p:regular r:id="rId26"/>
      <p:bold r:id="rId27"/>
    </p:embeddedFont>
    <p:embeddedFont>
      <p:font typeface="Lexend Deca"/>
      <p:regular r:id="rId28"/>
      <p:bold r:id="rId29"/>
    </p:embeddedFont>
    <p:embeddedFont>
      <p:font typeface="DM Sans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8" roundtripDataSignature="AMtx7mhgjmrEQWf/RwwPRm0fwuLFYKPb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Inter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exendDecaSemiBold-regular.fntdata"/><Relationship Id="rId25" Type="http://schemas.openxmlformats.org/officeDocument/2006/relationships/font" Target="fonts/Inter-bold.fntdata"/><Relationship Id="rId28" Type="http://schemas.openxmlformats.org/officeDocument/2006/relationships/font" Target="fonts/LexendDeca-regular.fntdata"/><Relationship Id="rId27" Type="http://schemas.openxmlformats.org/officeDocument/2006/relationships/font" Target="fonts/LexendDeca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exendDec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DMSans-bold.fntdata"/><Relationship Id="rId30" Type="http://schemas.openxmlformats.org/officeDocument/2006/relationships/font" Target="fonts/DMSans-regular.fntdata"/><Relationship Id="rId11" Type="http://schemas.openxmlformats.org/officeDocument/2006/relationships/slide" Target="slides/slide6.xml"/><Relationship Id="rId33" Type="http://schemas.openxmlformats.org/officeDocument/2006/relationships/font" Target="fonts/DMSans-boldItalic.fntdata"/><Relationship Id="rId10" Type="http://schemas.openxmlformats.org/officeDocument/2006/relationships/slide" Target="slides/slide5.xml"/><Relationship Id="rId32" Type="http://schemas.openxmlformats.org/officeDocument/2006/relationships/font" Target="fonts/DMSans-italic.fntdata"/><Relationship Id="rId13" Type="http://schemas.openxmlformats.org/officeDocument/2006/relationships/slide" Target="slides/slide8.xml"/><Relationship Id="rId35" Type="http://schemas.openxmlformats.org/officeDocument/2006/relationships/font" Target="fonts/OpenSans-bold.fntdata"/><Relationship Id="rId12" Type="http://schemas.openxmlformats.org/officeDocument/2006/relationships/slide" Target="slides/slide7.xml"/><Relationship Id="rId34" Type="http://schemas.openxmlformats.org/officeDocument/2006/relationships/font" Target="fonts/OpenSans-regular.fntdata"/><Relationship Id="rId15" Type="http://schemas.openxmlformats.org/officeDocument/2006/relationships/slide" Target="slides/slide10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36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0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6" name="Google Shape;73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8" name="Google Shape;7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211dd325f81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4" name="Google Shape;804;g211dd325f8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211dd325f81_3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1" name="Google Shape;811;g211dd325f81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211dd325f81_2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6" name="Google Shape;816;g211dd325f81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2" name="Google Shape;82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8" name="Google Shape;82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3" name="Google Shape;83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8" name="Google Shape;83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4" name="Google Shape;84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9" name="Google Shape;74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5" name="Google Shape;75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2e55eb783db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1" name="Google Shape;761;g2e55eb783d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2e55eb783d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7" name="Google Shape;767;g2e55eb783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211dd325f81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3" name="Google Shape;773;g211dd325f8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211dd325f81_1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0" name="Google Shape;780;g211dd325f81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211dd325f81_1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6" name="Google Shape;786;g211dd325f8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211dd325f81_1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2" name="Google Shape;792;g211dd325f8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11"/>
          <p:cNvPicPr preferRelativeResize="0"/>
          <p:nvPr/>
        </p:nvPicPr>
        <p:blipFill rotWithShape="1">
          <a:blip r:embed="rId2">
            <a:alphaModFix amt="4000"/>
          </a:blip>
          <a:srcRect b="7806" l="0" r="0" t="7798"/>
          <a:stretch/>
        </p:blipFill>
        <p:spPr>
          <a:xfrm>
            <a:off x="-7349" y="7325"/>
            <a:ext cx="9144003" cy="51434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11"/>
          <p:cNvGrpSpPr/>
          <p:nvPr/>
        </p:nvGrpSpPr>
        <p:grpSpPr>
          <a:xfrm>
            <a:off x="-358000" y="-1100025"/>
            <a:ext cx="9992013" cy="6729850"/>
            <a:chOff x="-358000" y="-1100025"/>
            <a:chExt cx="9992013" cy="6729850"/>
          </a:xfrm>
        </p:grpSpPr>
        <p:sp>
          <p:nvSpPr>
            <p:cNvPr id="11" name="Google Shape;11;p11"/>
            <p:cNvSpPr/>
            <p:nvPr/>
          </p:nvSpPr>
          <p:spPr>
            <a:xfrm>
              <a:off x="8430825" y="44230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" name="Google Shape;12;p11"/>
            <p:cNvSpPr/>
            <p:nvPr/>
          </p:nvSpPr>
          <p:spPr>
            <a:xfrm>
              <a:off x="7966313" y="-1100025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" name="Google Shape;13;p11"/>
            <p:cNvSpPr/>
            <p:nvPr/>
          </p:nvSpPr>
          <p:spPr>
            <a:xfrm>
              <a:off x="-358000" y="3962125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" name="Google Shape;14;p11"/>
            <p:cNvSpPr/>
            <p:nvPr/>
          </p:nvSpPr>
          <p:spPr>
            <a:xfrm>
              <a:off x="124950" y="379825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5" name="Google Shape;15;p11"/>
          <p:cNvGrpSpPr/>
          <p:nvPr/>
        </p:nvGrpSpPr>
        <p:grpSpPr>
          <a:xfrm>
            <a:off x="124940" y="169700"/>
            <a:ext cx="8602365" cy="4773687"/>
            <a:chOff x="124940" y="169700"/>
            <a:chExt cx="8602365" cy="4773687"/>
          </a:xfrm>
        </p:grpSpPr>
        <p:sp>
          <p:nvSpPr>
            <p:cNvPr id="16" name="Google Shape;16;p11"/>
            <p:cNvSpPr/>
            <p:nvPr/>
          </p:nvSpPr>
          <p:spPr>
            <a:xfrm>
              <a:off x="124940" y="3679042"/>
              <a:ext cx="157984" cy="159549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" name="Google Shape;17;p11"/>
            <p:cNvGrpSpPr/>
            <p:nvPr/>
          </p:nvGrpSpPr>
          <p:grpSpPr>
            <a:xfrm>
              <a:off x="789632" y="4859412"/>
              <a:ext cx="415285" cy="83975"/>
              <a:chOff x="2023432" y="4251819"/>
              <a:chExt cx="335584" cy="67864"/>
            </a:xfrm>
          </p:grpSpPr>
          <p:sp>
            <p:nvSpPr>
              <p:cNvPr id="18" name="Google Shape;18;p11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9;p11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11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" name="Google Shape;21;p11"/>
            <p:cNvSpPr/>
            <p:nvPr/>
          </p:nvSpPr>
          <p:spPr>
            <a:xfrm>
              <a:off x="8456624" y="1386221"/>
              <a:ext cx="157975" cy="159542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" name="Google Shape;22;p11"/>
            <p:cNvGrpSpPr/>
            <p:nvPr/>
          </p:nvGrpSpPr>
          <p:grpSpPr>
            <a:xfrm>
              <a:off x="8312020" y="206862"/>
              <a:ext cx="415285" cy="83975"/>
              <a:chOff x="2023432" y="4251819"/>
              <a:chExt cx="335584" cy="67864"/>
            </a:xfrm>
          </p:grpSpPr>
          <p:sp>
            <p:nvSpPr>
              <p:cNvPr id="23" name="Google Shape;23;p11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11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11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" name="Google Shape;26;p11"/>
            <p:cNvGrpSpPr/>
            <p:nvPr/>
          </p:nvGrpSpPr>
          <p:grpSpPr>
            <a:xfrm>
              <a:off x="7225450" y="169700"/>
              <a:ext cx="130175" cy="130400"/>
              <a:chOff x="2171816" y="3065170"/>
              <a:chExt cx="385361" cy="386370"/>
            </a:xfrm>
          </p:grpSpPr>
          <p:sp>
            <p:nvSpPr>
              <p:cNvPr id="27" name="Google Shape;27;p11"/>
              <p:cNvSpPr/>
              <p:nvPr/>
            </p:nvSpPr>
            <p:spPr>
              <a:xfrm>
                <a:off x="2262248" y="3162790"/>
                <a:ext cx="203471" cy="19113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11"/>
              <p:cNvSpPr/>
              <p:nvPr/>
            </p:nvSpPr>
            <p:spPr>
              <a:xfrm>
                <a:off x="2171816" y="3065170"/>
                <a:ext cx="385361" cy="386370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11"/>
          <p:cNvGrpSpPr/>
          <p:nvPr/>
        </p:nvGrpSpPr>
        <p:grpSpPr>
          <a:xfrm>
            <a:off x="54262" y="221207"/>
            <a:ext cx="8965715" cy="4850688"/>
            <a:chOff x="54262" y="221207"/>
            <a:chExt cx="8965715" cy="4850688"/>
          </a:xfrm>
        </p:grpSpPr>
        <p:grpSp>
          <p:nvGrpSpPr>
            <p:cNvPr id="30" name="Google Shape;30;p11"/>
            <p:cNvGrpSpPr/>
            <p:nvPr/>
          </p:nvGrpSpPr>
          <p:grpSpPr>
            <a:xfrm rot="7368859">
              <a:off x="1464284" y="4582689"/>
              <a:ext cx="381588" cy="426555"/>
              <a:chOff x="1998163" y="1095839"/>
              <a:chExt cx="228320" cy="255213"/>
            </a:xfrm>
          </p:grpSpPr>
          <p:sp>
            <p:nvSpPr>
              <p:cNvPr id="31" name="Google Shape;31;p11"/>
              <p:cNvSpPr/>
              <p:nvPr/>
            </p:nvSpPr>
            <p:spPr>
              <a:xfrm>
                <a:off x="1998163" y="1243299"/>
                <a:ext cx="161539" cy="107753"/>
              </a:xfrm>
              <a:custGeom>
                <a:rect b="b" l="l" r="r" t="t"/>
                <a:pathLst>
                  <a:path extrusionOk="0" h="597" w="895">
                    <a:moveTo>
                      <a:pt x="728" y="36"/>
                    </a:moveTo>
                    <a:lnTo>
                      <a:pt x="728" y="256"/>
                    </a:lnTo>
                    <a:cubicBezTo>
                      <a:pt x="728" y="263"/>
                      <a:pt x="728" y="269"/>
                      <a:pt x="734" y="275"/>
                    </a:cubicBezTo>
                    <a:cubicBezTo>
                      <a:pt x="740" y="275"/>
                      <a:pt x="751" y="275"/>
                      <a:pt x="758" y="269"/>
                    </a:cubicBezTo>
                    <a:cubicBezTo>
                      <a:pt x="776" y="250"/>
                      <a:pt x="794" y="245"/>
                      <a:pt x="811" y="245"/>
                    </a:cubicBezTo>
                    <a:cubicBezTo>
                      <a:pt x="847" y="245"/>
                      <a:pt x="858" y="269"/>
                      <a:pt x="858" y="299"/>
                    </a:cubicBezTo>
                    <a:cubicBezTo>
                      <a:pt x="858" y="327"/>
                      <a:pt x="847" y="357"/>
                      <a:pt x="811" y="357"/>
                    </a:cubicBezTo>
                    <a:cubicBezTo>
                      <a:pt x="794" y="357"/>
                      <a:pt x="776" y="346"/>
                      <a:pt x="758" y="335"/>
                    </a:cubicBezTo>
                    <a:cubicBezTo>
                      <a:pt x="751" y="327"/>
                      <a:pt x="740" y="327"/>
                      <a:pt x="734" y="327"/>
                    </a:cubicBezTo>
                    <a:cubicBezTo>
                      <a:pt x="728" y="335"/>
                      <a:pt x="728" y="340"/>
                      <a:pt x="728" y="346"/>
                    </a:cubicBezTo>
                    <a:lnTo>
                      <a:pt x="728" y="560"/>
                    </a:lnTo>
                    <a:lnTo>
                      <a:pt x="531" y="560"/>
                    </a:lnTo>
                    <a:cubicBezTo>
                      <a:pt x="544" y="549"/>
                      <a:pt x="544" y="530"/>
                      <a:pt x="544" y="513"/>
                    </a:cubicBezTo>
                    <a:cubicBezTo>
                      <a:pt x="544" y="470"/>
                      <a:pt x="501" y="435"/>
                      <a:pt x="448" y="435"/>
                    </a:cubicBezTo>
                    <a:cubicBezTo>
                      <a:pt x="394" y="435"/>
                      <a:pt x="352" y="470"/>
                      <a:pt x="352" y="513"/>
                    </a:cubicBezTo>
                    <a:cubicBezTo>
                      <a:pt x="352" y="530"/>
                      <a:pt x="358" y="549"/>
                      <a:pt x="365" y="560"/>
                    </a:cubicBezTo>
                    <a:lnTo>
                      <a:pt x="168" y="560"/>
                    </a:lnTo>
                    <a:lnTo>
                      <a:pt x="168" y="346"/>
                    </a:lnTo>
                    <a:cubicBezTo>
                      <a:pt x="168" y="335"/>
                      <a:pt x="168" y="327"/>
                      <a:pt x="162" y="327"/>
                    </a:cubicBezTo>
                    <a:cubicBezTo>
                      <a:pt x="160" y="326"/>
                      <a:pt x="158" y="325"/>
                      <a:pt x="155" y="325"/>
                    </a:cubicBezTo>
                    <a:cubicBezTo>
                      <a:pt x="149" y="325"/>
                      <a:pt x="142" y="327"/>
                      <a:pt x="138" y="327"/>
                    </a:cubicBezTo>
                    <a:cubicBezTo>
                      <a:pt x="121" y="346"/>
                      <a:pt x="102" y="357"/>
                      <a:pt x="85" y="357"/>
                    </a:cubicBezTo>
                    <a:cubicBezTo>
                      <a:pt x="49" y="357"/>
                      <a:pt x="37" y="327"/>
                      <a:pt x="37" y="299"/>
                    </a:cubicBezTo>
                    <a:cubicBezTo>
                      <a:pt x="37" y="269"/>
                      <a:pt x="49" y="245"/>
                      <a:pt x="85" y="245"/>
                    </a:cubicBezTo>
                    <a:cubicBezTo>
                      <a:pt x="102" y="245"/>
                      <a:pt x="121" y="250"/>
                      <a:pt x="138" y="269"/>
                    </a:cubicBezTo>
                    <a:cubicBezTo>
                      <a:pt x="141" y="272"/>
                      <a:pt x="146" y="273"/>
                      <a:pt x="150" y="273"/>
                    </a:cubicBezTo>
                    <a:cubicBezTo>
                      <a:pt x="155" y="273"/>
                      <a:pt x="159" y="272"/>
                      <a:pt x="162" y="269"/>
                    </a:cubicBezTo>
                    <a:cubicBezTo>
                      <a:pt x="168" y="269"/>
                      <a:pt x="168" y="263"/>
                      <a:pt x="168" y="256"/>
                    </a:cubicBezTo>
                    <a:lnTo>
                      <a:pt x="168" y="36"/>
                    </a:lnTo>
                    <a:lnTo>
                      <a:pt x="365" y="36"/>
                    </a:lnTo>
                    <a:cubicBezTo>
                      <a:pt x="358" y="54"/>
                      <a:pt x="352" y="66"/>
                      <a:pt x="352" y="84"/>
                    </a:cubicBezTo>
                    <a:cubicBezTo>
                      <a:pt x="352" y="132"/>
                      <a:pt x="394" y="167"/>
                      <a:pt x="448" y="167"/>
                    </a:cubicBezTo>
                    <a:cubicBezTo>
                      <a:pt x="501" y="167"/>
                      <a:pt x="544" y="132"/>
                      <a:pt x="544" y="84"/>
                    </a:cubicBezTo>
                    <a:cubicBezTo>
                      <a:pt x="544" y="66"/>
                      <a:pt x="537" y="54"/>
                      <a:pt x="531" y="36"/>
                    </a:cubicBezTo>
                    <a:close/>
                    <a:moveTo>
                      <a:pt x="151" y="0"/>
                    </a:moveTo>
                    <a:cubicBezTo>
                      <a:pt x="144" y="0"/>
                      <a:pt x="132" y="6"/>
                      <a:pt x="132" y="19"/>
                    </a:cubicBezTo>
                    <a:lnTo>
                      <a:pt x="132" y="220"/>
                    </a:lnTo>
                    <a:cubicBezTo>
                      <a:pt x="121" y="209"/>
                      <a:pt x="102" y="209"/>
                      <a:pt x="85" y="209"/>
                    </a:cubicBezTo>
                    <a:cubicBezTo>
                      <a:pt x="37" y="209"/>
                      <a:pt x="1" y="245"/>
                      <a:pt x="1" y="299"/>
                    </a:cubicBezTo>
                    <a:cubicBezTo>
                      <a:pt x="1" y="352"/>
                      <a:pt x="37" y="393"/>
                      <a:pt x="85" y="393"/>
                    </a:cubicBezTo>
                    <a:cubicBezTo>
                      <a:pt x="102" y="393"/>
                      <a:pt x="121" y="387"/>
                      <a:pt x="132" y="376"/>
                    </a:cubicBezTo>
                    <a:lnTo>
                      <a:pt x="132" y="578"/>
                    </a:lnTo>
                    <a:cubicBezTo>
                      <a:pt x="132" y="590"/>
                      <a:pt x="144" y="596"/>
                      <a:pt x="151" y="596"/>
                    </a:cubicBezTo>
                    <a:lnTo>
                      <a:pt x="401" y="596"/>
                    </a:lnTo>
                    <a:cubicBezTo>
                      <a:pt x="412" y="596"/>
                      <a:pt x="418" y="590"/>
                      <a:pt x="418" y="578"/>
                    </a:cubicBezTo>
                    <a:cubicBezTo>
                      <a:pt x="418" y="572"/>
                      <a:pt x="418" y="572"/>
                      <a:pt x="412" y="566"/>
                    </a:cubicBezTo>
                    <a:cubicBezTo>
                      <a:pt x="401" y="555"/>
                      <a:pt x="388" y="536"/>
                      <a:pt x="388" y="513"/>
                    </a:cubicBezTo>
                    <a:cubicBezTo>
                      <a:pt x="388" y="483"/>
                      <a:pt x="418" y="470"/>
                      <a:pt x="448" y="470"/>
                    </a:cubicBezTo>
                    <a:cubicBezTo>
                      <a:pt x="478" y="470"/>
                      <a:pt x="508" y="483"/>
                      <a:pt x="508" y="513"/>
                    </a:cubicBezTo>
                    <a:cubicBezTo>
                      <a:pt x="508" y="530"/>
                      <a:pt x="501" y="549"/>
                      <a:pt x="484" y="566"/>
                    </a:cubicBezTo>
                    <a:cubicBezTo>
                      <a:pt x="478" y="572"/>
                      <a:pt x="478" y="585"/>
                      <a:pt x="478" y="590"/>
                    </a:cubicBezTo>
                    <a:cubicBezTo>
                      <a:pt x="484" y="596"/>
                      <a:pt x="490" y="596"/>
                      <a:pt x="495" y="596"/>
                    </a:cubicBezTo>
                    <a:lnTo>
                      <a:pt x="746" y="596"/>
                    </a:lnTo>
                    <a:cubicBezTo>
                      <a:pt x="751" y="596"/>
                      <a:pt x="764" y="590"/>
                      <a:pt x="764" y="578"/>
                    </a:cubicBezTo>
                    <a:lnTo>
                      <a:pt x="764" y="382"/>
                    </a:lnTo>
                    <a:cubicBezTo>
                      <a:pt x="776" y="387"/>
                      <a:pt x="794" y="393"/>
                      <a:pt x="811" y="393"/>
                    </a:cubicBezTo>
                    <a:cubicBezTo>
                      <a:pt x="858" y="393"/>
                      <a:pt x="894" y="352"/>
                      <a:pt x="894" y="299"/>
                    </a:cubicBezTo>
                    <a:cubicBezTo>
                      <a:pt x="894" y="245"/>
                      <a:pt x="858" y="209"/>
                      <a:pt x="811" y="209"/>
                    </a:cubicBezTo>
                    <a:cubicBezTo>
                      <a:pt x="794" y="209"/>
                      <a:pt x="776" y="209"/>
                      <a:pt x="764" y="220"/>
                    </a:cubicBezTo>
                    <a:lnTo>
                      <a:pt x="764" y="19"/>
                    </a:lnTo>
                    <a:cubicBezTo>
                      <a:pt x="764" y="6"/>
                      <a:pt x="751" y="0"/>
                      <a:pt x="746" y="0"/>
                    </a:cubicBezTo>
                    <a:lnTo>
                      <a:pt x="495" y="0"/>
                    </a:lnTo>
                    <a:cubicBezTo>
                      <a:pt x="490" y="0"/>
                      <a:pt x="484" y="6"/>
                      <a:pt x="478" y="13"/>
                    </a:cubicBezTo>
                    <a:cubicBezTo>
                      <a:pt x="478" y="19"/>
                      <a:pt x="478" y="24"/>
                      <a:pt x="484" y="30"/>
                    </a:cubicBezTo>
                    <a:cubicBezTo>
                      <a:pt x="495" y="42"/>
                      <a:pt x="508" y="66"/>
                      <a:pt x="508" y="84"/>
                    </a:cubicBezTo>
                    <a:cubicBezTo>
                      <a:pt x="508" y="113"/>
                      <a:pt x="478" y="132"/>
                      <a:pt x="448" y="132"/>
                    </a:cubicBezTo>
                    <a:cubicBezTo>
                      <a:pt x="418" y="132"/>
                      <a:pt x="388" y="113"/>
                      <a:pt x="388" y="84"/>
                    </a:cubicBezTo>
                    <a:cubicBezTo>
                      <a:pt x="388" y="66"/>
                      <a:pt x="394" y="49"/>
                      <a:pt x="412" y="30"/>
                    </a:cubicBezTo>
                    <a:cubicBezTo>
                      <a:pt x="418" y="24"/>
                      <a:pt x="418" y="19"/>
                      <a:pt x="418" y="13"/>
                    </a:cubicBezTo>
                    <a:cubicBezTo>
                      <a:pt x="412" y="6"/>
                      <a:pt x="407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11"/>
              <p:cNvSpPr/>
              <p:nvPr/>
            </p:nvSpPr>
            <p:spPr>
              <a:xfrm>
                <a:off x="2112233" y="1095839"/>
                <a:ext cx="114250" cy="155041"/>
              </a:xfrm>
              <a:custGeom>
                <a:rect b="b" l="l" r="r" t="t"/>
                <a:pathLst>
                  <a:path extrusionOk="0" h="859" w="633">
                    <a:moveTo>
                      <a:pt x="317" y="37"/>
                    </a:moveTo>
                    <a:cubicBezTo>
                      <a:pt x="347" y="37"/>
                      <a:pt x="377" y="55"/>
                      <a:pt x="377" y="85"/>
                    </a:cubicBezTo>
                    <a:cubicBezTo>
                      <a:pt x="377" y="102"/>
                      <a:pt x="369" y="121"/>
                      <a:pt x="352" y="138"/>
                    </a:cubicBezTo>
                    <a:cubicBezTo>
                      <a:pt x="347" y="144"/>
                      <a:pt x="347" y="151"/>
                      <a:pt x="347" y="157"/>
                    </a:cubicBezTo>
                    <a:cubicBezTo>
                      <a:pt x="352" y="162"/>
                      <a:pt x="358" y="168"/>
                      <a:pt x="364" y="168"/>
                    </a:cubicBezTo>
                    <a:lnTo>
                      <a:pt x="597" y="168"/>
                    </a:lnTo>
                    <a:lnTo>
                      <a:pt x="597" y="353"/>
                    </a:lnTo>
                    <a:cubicBezTo>
                      <a:pt x="578" y="341"/>
                      <a:pt x="561" y="341"/>
                      <a:pt x="542" y="341"/>
                    </a:cubicBezTo>
                    <a:cubicBezTo>
                      <a:pt x="495" y="341"/>
                      <a:pt x="459" y="377"/>
                      <a:pt x="459" y="430"/>
                    </a:cubicBezTo>
                    <a:cubicBezTo>
                      <a:pt x="459" y="484"/>
                      <a:pt x="495" y="526"/>
                      <a:pt x="542" y="526"/>
                    </a:cubicBezTo>
                    <a:cubicBezTo>
                      <a:pt x="561" y="526"/>
                      <a:pt x="578" y="520"/>
                      <a:pt x="597" y="508"/>
                    </a:cubicBezTo>
                    <a:lnTo>
                      <a:pt x="597" y="693"/>
                    </a:lnTo>
                    <a:lnTo>
                      <a:pt x="364" y="693"/>
                    </a:lnTo>
                    <a:cubicBezTo>
                      <a:pt x="358" y="693"/>
                      <a:pt x="347" y="698"/>
                      <a:pt x="347" y="704"/>
                    </a:cubicBezTo>
                    <a:cubicBezTo>
                      <a:pt x="341" y="710"/>
                      <a:pt x="347" y="723"/>
                      <a:pt x="352" y="728"/>
                    </a:cubicBezTo>
                    <a:cubicBezTo>
                      <a:pt x="364" y="740"/>
                      <a:pt x="377" y="759"/>
                      <a:pt x="377" y="776"/>
                    </a:cubicBezTo>
                    <a:cubicBezTo>
                      <a:pt x="377" y="811"/>
                      <a:pt x="347" y="823"/>
                      <a:pt x="317" y="823"/>
                    </a:cubicBezTo>
                    <a:cubicBezTo>
                      <a:pt x="287" y="823"/>
                      <a:pt x="256" y="811"/>
                      <a:pt x="256" y="776"/>
                    </a:cubicBezTo>
                    <a:cubicBezTo>
                      <a:pt x="256" y="764"/>
                      <a:pt x="262" y="746"/>
                      <a:pt x="281" y="728"/>
                    </a:cubicBezTo>
                    <a:cubicBezTo>
                      <a:pt x="287" y="723"/>
                      <a:pt x="287" y="710"/>
                      <a:pt x="287" y="704"/>
                    </a:cubicBezTo>
                    <a:cubicBezTo>
                      <a:pt x="281" y="698"/>
                      <a:pt x="275" y="693"/>
                      <a:pt x="269" y="693"/>
                    </a:cubicBezTo>
                    <a:lnTo>
                      <a:pt x="36" y="693"/>
                    </a:lnTo>
                    <a:lnTo>
                      <a:pt x="36" y="514"/>
                    </a:lnTo>
                    <a:cubicBezTo>
                      <a:pt x="55" y="520"/>
                      <a:pt x="72" y="526"/>
                      <a:pt x="91" y="526"/>
                    </a:cubicBezTo>
                    <a:cubicBezTo>
                      <a:pt x="138" y="526"/>
                      <a:pt x="174" y="484"/>
                      <a:pt x="174" y="430"/>
                    </a:cubicBezTo>
                    <a:cubicBezTo>
                      <a:pt x="174" y="377"/>
                      <a:pt x="138" y="341"/>
                      <a:pt x="91" y="341"/>
                    </a:cubicBezTo>
                    <a:cubicBezTo>
                      <a:pt x="72" y="341"/>
                      <a:pt x="55" y="341"/>
                      <a:pt x="36" y="353"/>
                    </a:cubicBezTo>
                    <a:lnTo>
                      <a:pt x="36" y="168"/>
                    </a:lnTo>
                    <a:lnTo>
                      <a:pt x="269" y="168"/>
                    </a:lnTo>
                    <a:cubicBezTo>
                      <a:pt x="275" y="168"/>
                      <a:pt x="281" y="162"/>
                      <a:pt x="287" y="157"/>
                    </a:cubicBezTo>
                    <a:cubicBezTo>
                      <a:pt x="287" y="151"/>
                      <a:pt x="287" y="144"/>
                      <a:pt x="281" y="138"/>
                    </a:cubicBezTo>
                    <a:cubicBezTo>
                      <a:pt x="269" y="127"/>
                      <a:pt x="256" y="102"/>
                      <a:pt x="256" y="85"/>
                    </a:cubicBezTo>
                    <a:cubicBezTo>
                      <a:pt x="256" y="55"/>
                      <a:pt x="287" y="37"/>
                      <a:pt x="317" y="37"/>
                    </a:cubicBezTo>
                    <a:close/>
                    <a:moveTo>
                      <a:pt x="317" y="1"/>
                    </a:moveTo>
                    <a:cubicBezTo>
                      <a:pt x="262" y="1"/>
                      <a:pt x="221" y="37"/>
                      <a:pt x="221" y="85"/>
                    </a:cubicBezTo>
                    <a:cubicBezTo>
                      <a:pt x="221" y="102"/>
                      <a:pt x="226" y="115"/>
                      <a:pt x="234" y="132"/>
                    </a:cubicBezTo>
                    <a:lnTo>
                      <a:pt x="19" y="132"/>
                    </a:lnTo>
                    <a:cubicBezTo>
                      <a:pt x="12" y="132"/>
                      <a:pt x="1" y="138"/>
                      <a:pt x="1" y="151"/>
                    </a:cubicBezTo>
                    <a:lnTo>
                      <a:pt x="1" y="388"/>
                    </a:lnTo>
                    <a:cubicBezTo>
                      <a:pt x="1" y="394"/>
                      <a:pt x="6" y="401"/>
                      <a:pt x="12" y="407"/>
                    </a:cubicBezTo>
                    <a:cubicBezTo>
                      <a:pt x="19" y="407"/>
                      <a:pt x="25" y="407"/>
                      <a:pt x="31" y="401"/>
                    </a:cubicBezTo>
                    <a:cubicBezTo>
                      <a:pt x="55" y="383"/>
                      <a:pt x="72" y="377"/>
                      <a:pt x="91" y="377"/>
                    </a:cubicBezTo>
                    <a:cubicBezTo>
                      <a:pt x="126" y="377"/>
                      <a:pt x="138" y="401"/>
                      <a:pt x="138" y="430"/>
                    </a:cubicBezTo>
                    <a:cubicBezTo>
                      <a:pt x="138" y="460"/>
                      <a:pt x="126" y="490"/>
                      <a:pt x="91" y="490"/>
                    </a:cubicBezTo>
                    <a:cubicBezTo>
                      <a:pt x="72" y="490"/>
                      <a:pt x="55" y="478"/>
                      <a:pt x="31" y="465"/>
                    </a:cubicBezTo>
                    <a:cubicBezTo>
                      <a:pt x="25" y="460"/>
                      <a:pt x="19" y="460"/>
                      <a:pt x="12" y="460"/>
                    </a:cubicBezTo>
                    <a:cubicBezTo>
                      <a:pt x="6" y="465"/>
                      <a:pt x="1" y="473"/>
                      <a:pt x="1" y="478"/>
                    </a:cubicBezTo>
                    <a:lnTo>
                      <a:pt x="1" y="710"/>
                    </a:lnTo>
                    <a:cubicBezTo>
                      <a:pt x="1" y="723"/>
                      <a:pt x="12" y="728"/>
                      <a:pt x="19" y="728"/>
                    </a:cubicBezTo>
                    <a:lnTo>
                      <a:pt x="234" y="728"/>
                    </a:lnTo>
                    <a:cubicBezTo>
                      <a:pt x="221" y="746"/>
                      <a:pt x="221" y="764"/>
                      <a:pt x="221" y="776"/>
                    </a:cubicBezTo>
                    <a:cubicBezTo>
                      <a:pt x="221" y="823"/>
                      <a:pt x="262" y="859"/>
                      <a:pt x="317" y="859"/>
                    </a:cubicBezTo>
                    <a:cubicBezTo>
                      <a:pt x="369" y="859"/>
                      <a:pt x="412" y="823"/>
                      <a:pt x="412" y="776"/>
                    </a:cubicBezTo>
                    <a:cubicBezTo>
                      <a:pt x="412" y="764"/>
                      <a:pt x="405" y="746"/>
                      <a:pt x="399" y="728"/>
                    </a:cubicBezTo>
                    <a:lnTo>
                      <a:pt x="614" y="728"/>
                    </a:lnTo>
                    <a:cubicBezTo>
                      <a:pt x="620" y="728"/>
                      <a:pt x="632" y="723"/>
                      <a:pt x="632" y="710"/>
                    </a:cubicBezTo>
                    <a:lnTo>
                      <a:pt x="632" y="478"/>
                    </a:lnTo>
                    <a:cubicBezTo>
                      <a:pt x="632" y="465"/>
                      <a:pt x="627" y="460"/>
                      <a:pt x="620" y="460"/>
                    </a:cubicBezTo>
                    <a:cubicBezTo>
                      <a:pt x="618" y="458"/>
                      <a:pt x="615" y="457"/>
                      <a:pt x="613" y="457"/>
                    </a:cubicBezTo>
                    <a:cubicBezTo>
                      <a:pt x="608" y="457"/>
                      <a:pt x="602" y="460"/>
                      <a:pt x="602" y="460"/>
                    </a:cubicBezTo>
                    <a:cubicBezTo>
                      <a:pt x="578" y="478"/>
                      <a:pt x="561" y="490"/>
                      <a:pt x="542" y="490"/>
                    </a:cubicBezTo>
                    <a:cubicBezTo>
                      <a:pt x="507" y="490"/>
                      <a:pt x="495" y="460"/>
                      <a:pt x="495" y="430"/>
                    </a:cubicBezTo>
                    <a:cubicBezTo>
                      <a:pt x="495" y="401"/>
                      <a:pt x="507" y="377"/>
                      <a:pt x="542" y="377"/>
                    </a:cubicBezTo>
                    <a:cubicBezTo>
                      <a:pt x="561" y="377"/>
                      <a:pt x="578" y="383"/>
                      <a:pt x="602" y="401"/>
                    </a:cubicBezTo>
                    <a:cubicBezTo>
                      <a:pt x="602" y="404"/>
                      <a:pt x="605" y="405"/>
                      <a:pt x="609" y="405"/>
                    </a:cubicBezTo>
                    <a:cubicBezTo>
                      <a:pt x="612" y="405"/>
                      <a:pt x="617" y="404"/>
                      <a:pt x="620" y="401"/>
                    </a:cubicBezTo>
                    <a:cubicBezTo>
                      <a:pt x="627" y="401"/>
                      <a:pt x="632" y="394"/>
                      <a:pt x="632" y="388"/>
                    </a:cubicBezTo>
                    <a:lnTo>
                      <a:pt x="632" y="151"/>
                    </a:lnTo>
                    <a:cubicBezTo>
                      <a:pt x="632" y="138"/>
                      <a:pt x="620" y="132"/>
                      <a:pt x="614" y="132"/>
                    </a:cubicBezTo>
                    <a:lnTo>
                      <a:pt x="399" y="132"/>
                    </a:lnTo>
                    <a:cubicBezTo>
                      <a:pt x="405" y="115"/>
                      <a:pt x="412" y="102"/>
                      <a:pt x="412" y="85"/>
                    </a:cubicBezTo>
                    <a:cubicBezTo>
                      <a:pt x="412" y="37"/>
                      <a:pt x="369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" name="Google Shape;33;p11"/>
            <p:cNvGrpSpPr/>
            <p:nvPr/>
          </p:nvGrpSpPr>
          <p:grpSpPr>
            <a:xfrm>
              <a:off x="8592528" y="656748"/>
              <a:ext cx="415286" cy="485958"/>
              <a:chOff x="2841051" y="119930"/>
              <a:chExt cx="227056" cy="265681"/>
            </a:xfrm>
          </p:grpSpPr>
          <p:sp>
            <p:nvSpPr>
              <p:cNvPr id="34" name="Google Shape;34;p11"/>
              <p:cNvSpPr/>
              <p:nvPr/>
            </p:nvSpPr>
            <p:spPr>
              <a:xfrm>
                <a:off x="2841051" y="119930"/>
                <a:ext cx="227056" cy="265681"/>
              </a:xfrm>
              <a:custGeom>
                <a:rect b="b" l="l" r="r" t="t"/>
                <a:pathLst>
                  <a:path extrusionOk="0" h="1472" w="1258">
                    <a:moveTo>
                      <a:pt x="633" y="36"/>
                    </a:moveTo>
                    <a:cubicBezTo>
                      <a:pt x="960" y="36"/>
                      <a:pt x="1222" y="305"/>
                      <a:pt x="1222" y="632"/>
                    </a:cubicBezTo>
                    <a:lnTo>
                      <a:pt x="1222" y="1281"/>
                    </a:lnTo>
                    <a:lnTo>
                      <a:pt x="941" y="1281"/>
                    </a:lnTo>
                    <a:cubicBezTo>
                      <a:pt x="1049" y="1127"/>
                      <a:pt x="1114" y="899"/>
                      <a:pt x="1114" y="649"/>
                    </a:cubicBezTo>
                    <a:cubicBezTo>
                      <a:pt x="1114" y="644"/>
                      <a:pt x="1109" y="632"/>
                      <a:pt x="1103" y="632"/>
                    </a:cubicBezTo>
                    <a:cubicBezTo>
                      <a:pt x="883" y="591"/>
                      <a:pt x="746" y="429"/>
                      <a:pt x="740" y="429"/>
                    </a:cubicBezTo>
                    <a:cubicBezTo>
                      <a:pt x="740" y="423"/>
                      <a:pt x="734" y="423"/>
                      <a:pt x="727" y="423"/>
                    </a:cubicBezTo>
                    <a:cubicBezTo>
                      <a:pt x="727" y="423"/>
                      <a:pt x="721" y="423"/>
                      <a:pt x="716" y="429"/>
                    </a:cubicBezTo>
                    <a:cubicBezTo>
                      <a:pt x="537" y="584"/>
                      <a:pt x="298" y="602"/>
                      <a:pt x="179" y="602"/>
                    </a:cubicBezTo>
                    <a:lnTo>
                      <a:pt x="162" y="602"/>
                    </a:lnTo>
                    <a:cubicBezTo>
                      <a:pt x="155" y="602"/>
                      <a:pt x="155" y="608"/>
                      <a:pt x="149" y="608"/>
                    </a:cubicBezTo>
                    <a:cubicBezTo>
                      <a:pt x="149" y="614"/>
                      <a:pt x="144" y="619"/>
                      <a:pt x="144" y="619"/>
                    </a:cubicBezTo>
                    <a:lnTo>
                      <a:pt x="144" y="638"/>
                    </a:lnTo>
                    <a:cubicBezTo>
                      <a:pt x="144" y="894"/>
                      <a:pt x="215" y="1127"/>
                      <a:pt x="322" y="1281"/>
                    </a:cubicBezTo>
                    <a:lnTo>
                      <a:pt x="37" y="1281"/>
                    </a:lnTo>
                    <a:lnTo>
                      <a:pt x="37" y="632"/>
                    </a:lnTo>
                    <a:cubicBezTo>
                      <a:pt x="37" y="305"/>
                      <a:pt x="305" y="36"/>
                      <a:pt x="633" y="36"/>
                    </a:cubicBezTo>
                    <a:close/>
                    <a:moveTo>
                      <a:pt x="727" y="465"/>
                    </a:moveTo>
                    <a:cubicBezTo>
                      <a:pt x="763" y="506"/>
                      <a:pt x="888" y="626"/>
                      <a:pt x="1079" y="662"/>
                    </a:cubicBezTo>
                    <a:cubicBezTo>
                      <a:pt x="1073" y="1091"/>
                      <a:pt x="877" y="1435"/>
                      <a:pt x="633" y="1435"/>
                    </a:cubicBezTo>
                    <a:cubicBezTo>
                      <a:pt x="537" y="1435"/>
                      <a:pt x="448" y="1377"/>
                      <a:pt x="370" y="1287"/>
                    </a:cubicBezTo>
                    <a:lnTo>
                      <a:pt x="370" y="1281"/>
                    </a:lnTo>
                    <a:cubicBezTo>
                      <a:pt x="257" y="1138"/>
                      <a:pt x="179" y="905"/>
                      <a:pt x="179" y="638"/>
                    </a:cubicBezTo>
                    <a:cubicBezTo>
                      <a:pt x="311" y="638"/>
                      <a:pt x="543" y="614"/>
                      <a:pt x="727" y="465"/>
                    </a:cubicBezTo>
                    <a:close/>
                    <a:moveTo>
                      <a:pt x="633" y="0"/>
                    </a:moveTo>
                    <a:cubicBezTo>
                      <a:pt x="287" y="0"/>
                      <a:pt x="1" y="286"/>
                      <a:pt x="1" y="632"/>
                    </a:cubicBezTo>
                    <a:lnTo>
                      <a:pt x="1" y="1298"/>
                    </a:lnTo>
                    <a:cubicBezTo>
                      <a:pt x="1" y="1305"/>
                      <a:pt x="12" y="1317"/>
                      <a:pt x="19" y="1317"/>
                    </a:cubicBezTo>
                    <a:lnTo>
                      <a:pt x="352" y="1317"/>
                    </a:lnTo>
                    <a:cubicBezTo>
                      <a:pt x="430" y="1413"/>
                      <a:pt x="525" y="1471"/>
                      <a:pt x="633" y="1471"/>
                    </a:cubicBezTo>
                    <a:cubicBezTo>
                      <a:pt x="734" y="1471"/>
                      <a:pt x="834" y="1413"/>
                      <a:pt x="913" y="1317"/>
                    </a:cubicBezTo>
                    <a:lnTo>
                      <a:pt x="1240" y="1317"/>
                    </a:lnTo>
                    <a:cubicBezTo>
                      <a:pt x="1252" y="1317"/>
                      <a:pt x="1257" y="1305"/>
                      <a:pt x="1257" y="1298"/>
                    </a:cubicBezTo>
                    <a:lnTo>
                      <a:pt x="1257" y="632"/>
                    </a:lnTo>
                    <a:cubicBezTo>
                      <a:pt x="1257" y="286"/>
                      <a:pt x="977" y="0"/>
                      <a:pt x="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11"/>
              <p:cNvSpPr/>
              <p:nvPr/>
            </p:nvSpPr>
            <p:spPr>
              <a:xfrm>
                <a:off x="2872276" y="180394"/>
                <a:ext cx="93674" cy="39708"/>
              </a:xfrm>
              <a:custGeom>
                <a:rect b="b" l="l" r="r" t="t"/>
                <a:pathLst>
                  <a:path extrusionOk="0" h="220" w="519">
                    <a:moveTo>
                      <a:pt x="495" y="0"/>
                    </a:moveTo>
                    <a:cubicBezTo>
                      <a:pt x="491" y="0"/>
                      <a:pt x="486" y="2"/>
                      <a:pt x="482" y="6"/>
                    </a:cubicBezTo>
                    <a:cubicBezTo>
                      <a:pt x="311" y="177"/>
                      <a:pt x="18" y="184"/>
                      <a:pt x="18" y="184"/>
                    </a:cubicBezTo>
                    <a:cubicBezTo>
                      <a:pt x="6" y="184"/>
                      <a:pt x="1" y="190"/>
                      <a:pt x="1" y="201"/>
                    </a:cubicBezTo>
                    <a:cubicBezTo>
                      <a:pt x="1" y="213"/>
                      <a:pt x="6" y="220"/>
                      <a:pt x="18" y="220"/>
                    </a:cubicBezTo>
                    <a:cubicBezTo>
                      <a:pt x="31" y="220"/>
                      <a:pt x="322" y="213"/>
                      <a:pt x="507" y="28"/>
                    </a:cubicBezTo>
                    <a:cubicBezTo>
                      <a:pt x="518" y="23"/>
                      <a:pt x="518" y="11"/>
                      <a:pt x="507" y="6"/>
                    </a:cubicBezTo>
                    <a:cubicBezTo>
                      <a:pt x="504" y="2"/>
                      <a:pt x="500" y="0"/>
                      <a:pt x="4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11"/>
              <p:cNvSpPr/>
              <p:nvPr/>
            </p:nvSpPr>
            <p:spPr>
              <a:xfrm>
                <a:off x="2891589" y="247356"/>
                <a:ext cx="40971" cy="12634"/>
              </a:xfrm>
              <a:custGeom>
                <a:rect b="b" l="l" r="r" t="t"/>
                <a:pathLst>
                  <a:path extrusionOk="0" h="70" w="227">
                    <a:moveTo>
                      <a:pt x="24" y="1"/>
                    </a:moveTo>
                    <a:cubicBezTo>
                      <a:pt x="18" y="1"/>
                      <a:pt x="11" y="5"/>
                      <a:pt x="7" y="9"/>
                    </a:cubicBezTo>
                    <a:cubicBezTo>
                      <a:pt x="1" y="15"/>
                      <a:pt x="1" y="28"/>
                      <a:pt x="12" y="33"/>
                    </a:cubicBezTo>
                    <a:cubicBezTo>
                      <a:pt x="37" y="56"/>
                      <a:pt x="78" y="69"/>
                      <a:pt x="114" y="69"/>
                    </a:cubicBezTo>
                    <a:cubicBezTo>
                      <a:pt x="150" y="69"/>
                      <a:pt x="185" y="56"/>
                      <a:pt x="215" y="33"/>
                    </a:cubicBezTo>
                    <a:cubicBezTo>
                      <a:pt x="227" y="28"/>
                      <a:pt x="227" y="15"/>
                      <a:pt x="221" y="9"/>
                    </a:cubicBezTo>
                    <a:cubicBezTo>
                      <a:pt x="217" y="5"/>
                      <a:pt x="210" y="1"/>
                      <a:pt x="204" y="1"/>
                    </a:cubicBezTo>
                    <a:cubicBezTo>
                      <a:pt x="201" y="1"/>
                      <a:pt x="199" y="2"/>
                      <a:pt x="197" y="3"/>
                    </a:cubicBezTo>
                    <a:cubicBezTo>
                      <a:pt x="173" y="21"/>
                      <a:pt x="144" y="30"/>
                      <a:pt x="114" y="30"/>
                    </a:cubicBezTo>
                    <a:cubicBezTo>
                      <a:pt x="84" y="30"/>
                      <a:pt x="55" y="21"/>
                      <a:pt x="31" y="3"/>
                    </a:cubicBezTo>
                    <a:cubicBezTo>
                      <a:pt x="29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11"/>
              <p:cNvSpPr/>
              <p:nvPr/>
            </p:nvSpPr>
            <p:spPr>
              <a:xfrm>
                <a:off x="2977502" y="247356"/>
                <a:ext cx="41332" cy="12634"/>
              </a:xfrm>
              <a:custGeom>
                <a:rect b="b" l="l" r="r" t="t"/>
                <a:pathLst>
                  <a:path extrusionOk="0" h="70" w="229">
                    <a:moveTo>
                      <a:pt x="25" y="1"/>
                    </a:moveTo>
                    <a:cubicBezTo>
                      <a:pt x="19" y="1"/>
                      <a:pt x="12" y="5"/>
                      <a:pt x="7" y="9"/>
                    </a:cubicBezTo>
                    <a:cubicBezTo>
                      <a:pt x="1" y="15"/>
                      <a:pt x="1" y="28"/>
                      <a:pt x="7" y="33"/>
                    </a:cubicBezTo>
                    <a:cubicBezTo>
                      <a:pt x="37" y="56"/>
                      <a:pt x="72" y="69"/>
                      <a:pt x="114" y="69"/>
                    </a:cubicBezTo>
                    <a:cubicBezTo>
                      <a:pt x="150" y="69"/>
                      <a:pt x="185" y="56"/>
                      <a:pt x="215" y="33"/>
                    </a:cubicBezTo>
                    <a:cubicBezTo>
                      <a:pt x="228" y="28"/>
                      <a:pt x="228" y="15"/>
                      <a:pt x="221" y="9"/>
                    </a:cubicBezTo>
                    <a:cubicBezTo>
                      <a:pt x="217" y="5"/>
                      <a:pt x="210" y="1"/>
                      <a:pt x="204" y="1"/>
                    </a:cubicBezTo>
                    <a:cubicBezTo>
                      <a:pt x="202" y="1"/>
                      <a:pt x="200" y="2"/>
                      <a:pt x="198" y="3"/>
                    </a:cubicBezTo>
                    <a:cubicBezTo>
                      <a:pt x="174" y="21"/>
                      <a:pt x="144" y="30"/>
                      <a:pt x="114" y="30"/>
                    </a:cubicBezTo>
                    <a:cubicBezTo>
                      <a:pt x="84" y="30"/>
                      <a:pt x="55" y="21"/>
                      <a:pt x="31" y="3"/>
                    </a:cubicBezTo>
                    <a:cubicBezTo>
                      <a:pt x="29" y="2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11"/>
              <p:cNvSpPr/>
              <p:nvPr/>
            </p:nvSpPr>
            <p:spPr>
              <a:xfrm>
                <a:off x="2930394" y="340488"/>
                <a:ext cx="49635" cy="17147"/>
              </a:xfrm>
              <a:custGeom>
                <a:rect b="b" l="l" r="r" t="t"/>
                <a:pathLst>
                  <a:path extrusionOk="0" h="95" w="275">
                    <a:moveTo>
                      <a:pt x="23" y="1"/>
                    </a:moveTo>
                    <a:cubicBezTo>
                      <a:pt x="18" y="1"/>
                      <a:pt x="12" y="2"/>
                      <a:pt x="6" y="5"/>
                    </a:cubicBezTo>
                    <a:cubicBezTo>
                      <a:pt x="0" y="12"/>
                      <a:pt x="0" y="23"/>
                      <a:pt x="6" y="29"/>
                    </a:cubicBezTo>
                    <a:cubicBezTo>
                      <a:pt x="42" y="71"/>
                      <a:pt x="89" y="95"/>
                      <a:pt x="138" y="95"/>
                    </a:cubicBezTo>
                    <a:cubicBezTo>
                      <a:pt x="185" y="95"/>
                      <a:pt x="232" y="71"/>
                      <a:pt x="268" y="29"/>
                    </a:cubicBezTo>
                    <a:cubicBezTo>
                      <a:pt x="275" y="23"/>
                      <a:pt x="275" y="12"/>
                      <a:pt x="262" y="5"/>
                    </a:cubicBezTo>
                    <a:cubicBezTo>
                      <a:pt x="259" y="2"/>
                      <a:pt x="255" y="1"/>
                      <a:pt x="251" y="1"/>
                    </a:cubicBezTo>
                    <a:cubicBezTo>
                      <a:pt x="246" y="1"/>
                      <a:pt x="242" y="2"/>
                      <a:pt x="239" y="5"/>
                    </a:cubicBezTo>
                    <a:cubicBezTo>
                      <a:pt x="209" y="41"/>
                      <a:pt x="173" y="59"/>
                      <a:pt x="138" y="59"/>
                    </a:cubicBezTo>
                    <a:cubicBezTo>
                      <a:pt x="102" y="59"/>
                      <a:pt x="66" y="41"/>
                      <a:pt x="36" y="5"/>
                    </a:cubicBezTo>
                    <a:cubicBezTo>
                      <a:pt x="33" y="2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11"/>
              <p:cNvSpPr/>
              <p:nvPr/>
            </p:nvSpPr>
            <p:spPr>
              <a:xfrm>
                <a:off x="2944292" y="294102"/>
                <a:ext cx="21659" cy="21478"/>
              </a:xfrm>
              <a:custGeom>
                <a:rect b="b" l="l" r="r" t="t"/>
                <a:pathLst>
                  <a:path extrusionOk="0" h="119" w="120">
                    <a:moveTo>
                      <a:pt x="102" y="0"/>
                    </a:moveTo>
                    <a:cubicBezTo>
                      <a:pt x="96" y="0"/>
                      <a:pt x="83" y="6"/>
                      <a:pt x="83" y="19"/>
                    </a:cubicBezTo>
                    <a:lnTo>
                      <a:pt x="83" y="83"/>
                    </a:lnTo>
                    <a:lnTo>
                      <a:pt x="19" y="83"/>
                    </a:lnTo>
                    <a:cubicBezTo>
                      <a:pt x="6" y="83"/>
                      <a:pt x="1" y="96"/>
                      <a:pt x="1" y="102"/>
                    </a:cubicBezTo>
                    <a:cubicBezTo>
                      <a:pt x="1" y="113"/>
                      <a:pt x="6" y="119"/>
                      <a:pt x="19" y="119"/>
                    </a:cubicBezTo>
                    <a:lnTo>
                      <a:pt x="102" y="119"/>
                    </a:lnTo>
                    <a:cubicBezTo>
                      <a:pt x="113" y="119"/>
                      <a:pt x="119" y="113"/>
                      <a:pt x="119" y="102"/>
                    </a:cubicBezTo>
                    <a:lnTo>
                      <a:pt x="119" y="19"/>
                    </a:lnTo>
                    <a:cubicBezTo>
                      <a:pt x="119" y="6"/>
                      <a:pt x="113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" name="Google Shape;40;p11"/>
            <p:cNvGrpSpPr/>
            <p:nvPr/>
          </p:nvGrpSpPr>
          <p:grpSpPr>
            <a:xfrm>
              <a:off x="7512191" y="221207"/>
              <a:ext cx="565258" cy="333898"/>
              <a:chOff x="4070910" y="2621521"/>
              <a:chExt cx="331199" cy="195651"/>
            </a:xfrm>
          </p:grpSpPr>
          <p:sp>
            <p:nvSpPr>
              <p:cNvPr id="41" name="Google Shape;41;p11"/>
              <p:cNvSpPr/>
              <p:nvPr/>
            </p:nvSpPr>
            <p:spPr>
              <a:xfrm>
                <a:off x="4086974" y="2621521"/>
                <a:ext cx="299252" cy="175256"/>
              </a:xfrm>
              <a:custGeom>
                <a:rect b="b" l="l" r="r" t="t"/>
                <a:pathLst>
                  <a:path extrusionOk="0" h="971" w="1658">
                    <a:moveTo>
                      <a:pt x="1622" y="36"/>
                    </a:moveTo>
                    <a:lnTo>
                      <a:pt x="1622" y="935"/>
                    </a:lnTo>
                    <a:lnTo>
                      <a:pt x="36" y="935"/>
                    </a:lnTo>
                    <a:lnTo>
                      <a:pt x="36" y="36"/>
                    </a:lnTo>
                    <a:close/>
                    <a:moveTo>
                      <a:pt x="19" y="0"/>
                    </a:moveTo>
                    <a:cubicBezTo>
                      <a:pt x="6" y="0"/>
                      <a:pt x="1" y="6"/>
                      <a:pt x="1" y="17"/>
                    </a:cubicBezTo>
                    <a:lnTo>
                      <a:pt x="1" y="954"/>
                    </a:lnTo>
                    <a:cubicBezTo>
                      <a:pt x="1" y="965"/>
                      <a:pt x="6" y="971"/>
                      <a:pt x="19" y="971"/>
                    </a:cubicBezTo>
                    <a:lnTo>
                      <a:pt x="1639" y="971"/>
                    </a:lnTo>
                    <a:cubicBezTo>
                      <a:pt x="1650" y="971"/>
                      <a:pt x="1657" y="965"/>
                      <a:pt x="1657" y="954"/>
                    </a:cubicBezTo>
                    <a:lnTo>
                      <a:pt x="1657" y="17"/>
                    </a:lnTo>
                    <a:cubicBezTo>
                      <a:pt x="1657" y="6"/>
                      <a:pt x="1650" y="0"/>
                      <a:pt x="1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11"/>
              <p:cNvSpPr/>
              <p:nvPr/>
            </p:nvSpPr>
            <p:spPr>
              <a:xfrm>
                <a:off x="4118199" y="2739561"/>
                <a:ext cx="236803" cy="27074"/>
              </a:xfrm>
              <a:custGeom>
                <a:rect b="b" l="l" r="r" t="t"/>
                <a:pathLst>
                  <a:path extrusionOk="0" h="150" w="1312">
                    <a:moveTo>
                      <a:pt x="1287" y="25"/>
                    </a:moveTo>
                    <a:lnTo>
                      <a:pt x="1287" y="127"/>
                    </a:lnTo>
                    <a:lnTo>
                      <a:pt x="25" y="127"/>
                    </a:lnTo>
                    <a:lnTo>
                      <a:pt x="25" y="25"/>
                    </a:lnTo>
                    <a:close/>
                    <a:moveTo>
                      <a:pt x="0" y="1"/>
                    </a:moveTo>
                    <a:lnTo>
                      <a:pt x="0" y="150"/>
                    </a:lnTo>
                    <a:lnTo>
                      <a:pt x="1311" y="150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11"/>
              <p:cNvSpPr/>
              <p:nvPr/>
            </p:nvSpPr>
            <p:spPr>
              <a:xfrm>
                <a:off x="4097803" y="2640833"/>
                <a:ext cx="277594" cy="137714"/>
              </a:xfrm>
              <a:custGeom>
                <a:rect b="b" l="l" r="r" t="t"/>
                <a:pathLst>
                  <a:path extrusionOk="0" h="763" w="1538">
                    <a:moveTo>
                      <a:pt x="1501" y="36"/>
                    </a:moveTo>
                    <a:lnTo>
                      <a:pt x="1501" y="727"/>
                    </a:lnTo>
                    <a:lnTo>
                      <a:pt x="36" y="727"/>
                    </a:lnTo>
                    <a:lnTo>
                      <a:pt x="36" y="36"/>
                    </a:lnTo>
                    <a:close/>
                    <a:moveTo>
                      <a:pt x="18" y="0"/>
                    </a:moveTo>
                    <a:cubicBezTo>
                      <a:pt x="12" y="0"/>
                      <a:pt x="1" y="6"/>
                      <a:pt x="1" y="18"/>
                    </a:cubicBezTo>
                    <a:lnTo>
                      <a:pt x="1" y="745"/>
                    </a:lnTo>
                    <a:cubicBezTo>
                      <a:pt x="1" y="751"/>
                      <a:pt x="12" y="762"/>
                      <a:pt x="18" y="762"/>
                    </a:cubicBezTo>
                    <a:lnTo>
                      <a:pt x="1519" y="762"/>
                    </a:lnTo>
                    <a:cubicBezTo>
                      <a:pt x="1526" y="762"/>
                      <a:pt x="1537" y="751"/>
                      <a:pt x="1537" y="745"/>
                    </a:cubicBezTo>
                    <a:lnTo>
                      <a:pt x="1537" y="18"/>
                    </a:lnTo>
                    <a:cubicBezTo>
                      <a:pt x="1537" y="6"/>
                      <a:pt x="1526" y="0"/>
                      <a:pt x="1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11"/>
              <p:cNvSpPr/>
              <p:nvPr/>
            </p:nvSpPr>
            <p:spPr>
              <a:xfrm>
                <a:off x="4070910" y="2790279"/>
                <a:ext cx="331199" cy="26893"/>
              </a:xfrm>
              <a:custGeom>
                <a:rect b="b" l="l" r="r" t="t"/>
                <a:pathLst>
                  <a:path extrusionOk="0" h="149" w="1835">
                    <a:moveTo>
                      <a:pt x="1799" y="36"/>
                    </a:moveTo>
                    <a:lnTo>
                      <a:pt x="1799" y="113"/>
                    </a:lnTo>
                    <a:lnTo>
                      <a:pt x="37" y="113"/>
                    </a:lnTo>
                    <a:lnTo>
                      <a:pt x="37" y="36"/>
                    </a:lnTo>
                    <a:close/>
                    <a:moveTo>
                      <a:pt x="18" y="0"/>
                    </a:moveTo>
                    <a:cubicBezTo>
                      <a:pt x="7" y="0"/>
                      <a:pt x="1" y="11"/>
                      <a:pt x="1" y="19"/>
                    </a:cubicBezTo>
                    <a:lnTo>
                      <a:pt x="1" y="132"/>
                    </a:lnTo>
                    <a:cubicBezTo>
                      <a:pt x="1" y="143"/>
                      <a:pt x="7" y="149"/>
                      <a:pt x="18" y="149"/>
                    </a:cubicBezTo>
                    <a:lnTo>
                      <a:pt x="1818" y="149"/>
                    </a:lnTo>
                    <a:cubicBezTo>
                      <a:pt x="1829" y="149"/>
                      <a:pt x="1835" y="143"/>
                      <a:pt x="1835" y="132"/>
                    </a:cubicBezTo>
                    <a:lnTo>
                      <a:pt x="1835" y="19"/>
                    </a:lnTo>
                    <a:cubicBezTo>
                      <a:pt x="1835" y="11"/>
                      <a:pt x="1829" y="0"/>
                      <a:pt x="18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11"/>
              <p:cNvSpPr/>
              <p:nvPr/>
            </p:nvSpPr>
            <p:spPr>
              <a:xfrm>
                <a:off x="4306269" y="2801109"/>
                <a:ext cx="30322" cy="6498"/>
              </a:xfrm>
              <a:custGeom>
                <a:rect b="b" l="l" r="r" t="t"/>
                <a:pathLst>
                  <a:path extrusionOk="0" h="36" w="168">
                    <a:moveTo>
                      <a:pt x="19" y="0"/>
                    </a:moveTo>
                    <a:cubicBezTo>
                      <a:pt x="6" y="0"/>
                      <a:pt x="1" y="6"/>
                      <a:pt x="1" y="17"/>
                    </a:cubicBezTo>
                    <a:cubicBezTo>
                      <a:pt x="1" y="23"/>
                      <a:pt x="6" y="36"/>
                      <a:pt x="19" y="36"/>
                    </a:cubicBezTo>
                    <a:lnTo>
                      <a:pt x="149" y="36"/>
                    </a:lnTo>
                    <a:cubicBezTo>
                      <a:pt x="162" y="36"/>
                      <a:pt x="168" y="23"/>
                      <a:pt x="168" y="17"/>
                    </a:cubicBezTo>
                    <a:cubicBezTo>
                      <a:pt x="168" y="6"/>
                      <a:pt x="162" y="0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11"/>
              <p:cNvSpPr/>
              <p:nvPr/>
            </p:nvSpPr>
            <p:spPr>
              <a:xfrm>
                <a:off x="4233351" y="2631087"/>
                <a:ext cx="6498" cy="6498"/>
              </a:xfrm>
              <a:custGeom>
                <a:rect b="b" l="l" r="r" t="t"/>
                <a:pathLst>
                  <a:path extrusionOk="0" h="36" w="36">
                    <a:moveTo>
                      <a:pt x="17" y="0"/>
                    </a:moveTo>
                    <a:cubicBezTo>
                      <a:pt x="6" y="0"/>
                      <a:pt x="0" y="7"/>
                      <a:pt x="0" y="19"/>
                    </a:cubicBezTo>
                    <a:cubicBezTo>
                      <a:pt x="0" y="24"/>
                      <a:pt x="6" y="36"/>
                      <a:pt x="17" y="36"/>
                    </a:cubicBezTo>
                    <a:cubicBezTo>
                      <a:pt x="24" y="36"/>
                      <a:pt x="36" y="24"/>
                      <a:pt x="36" y="19"/>
                    </a:cubicBezTo>
                    <a:cubicBezTo>
                      <a:pt x="36" y="7"/>
                      <a:pt x="24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11"/>
              <p:cNvSpPr/>
              <p:nvPr/>
            </p:nvSpPr>
            <p:spPr>
              <a:xfrm>
                <a:off x="4345977" y="2801109"/>
                <a:ext cx="6678" cy="5595"/>
              </a:xfrm>
              <a:custGeom>
                <a:rect b="b" l="l" r="r" t="t"/>
                <a:pathLst>
                  <a:path extrusionOk="0" h="31" w="37">
                    <a:moveTo>
                      <a:pt x="19" y="0"/>
                    </a:moveTo>
                    <a:cubicBezTo>
                      <a:pt x="14" y="0"/>
                      <a:pt x="1" y="6"/>
                      <a:pt x="1" y="17"/>
                    </a:cubicBezTo>
                    <a:cubicBezTo>
                      <a:pt x="1" y="23"/>
                      <a:pt x="14" y="30"/>
                      <a:pt x="19" y="30"/>
                    </a:cubicBezTo>
                    <a:cubicBezTo>
                      <a:pt x="31" y="30"/>
                      <a:pt x="36" y="23"/>
                      <a:pt x="36" y="17"/>
                    </a:cubicBezTo>
                    <a:cubicBezTo>
                      <a:pt x="36" y="6"/>
                      <a:pt x="31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11"/>
              <p:cNvSpPr/>
              <p:nvPr/>
            </p:nvSpPr>
            <p:spPr>
              <a:xfrm>
                <a:off x="4358972" y="2801109"/>
                <a:ext cx="5595" cy="5595"/>
              </a:xfrm>
              <a:custGeom>
                <a:rect b="b" l="l" r="r" t="t"/>
                <a:pathLst>
                  <a:path extrusionOk="0" h="31" w="31">
                    <a:moveTo>
                      <a:pt x="19" y="0"/>
                    </a:moveTo>
                    <a:cubicBezTo>
                      <a:pt x="7" y="0"/>
                      <a:pt x="0" y="6"/>
                      <a:pt x="0" y="17"/>
                    </a:cubicBezTo>
                    <a:cubicBezTo>
                      <a:pt x="0" y="23"/>
                      <a:pt x="7" y="30"/>
                      <a:pt x="19" y="30"/>
                    </a:cubicBezTo>
                    <a:cubicBezTo>
                      <a:pt x="24" y="30"/>
                      <a:pt x="30" y="23"/>
                      <a:pt x="30" y="17"/>
                    </a:cubicBezTo>
                    <a:cubicBezTo>
                      <a:pt x="30" y="6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p11"/>
              <p:cNvSpPr/>
              <p:nvPr/>
            </p:nvSpPr>
            <p:spPr>
              <a:xfrm>
                <a:off x="4371787" y="2801109"/>
                <a:ext cx="5595" cy="5595"/>
              </a:xfrm>
              <a:custGeom>
                <a:rect b="b" l="l" r="r" t="t"/>
                <a:pathLst>
                  <a:path extrusionOk="0" h="31" w="31">
                    <a:moveTo>
                      <a:pt x="13" y="0"/>
                    </a:moveTo>
                    <a:cubicBezTo>
                      <a:pt x="8" y="0"/>
                      <a:pt x="1" y="6"/>
                      <a:pt x="1" y="17"/>
                    </a:cubicBezTo>
                    <a:cubicBezTo>
                      <a:pt x="1" y="23"/>
                      <a:pt x="8" y="30"/>
                      <a:pt x="13" y="30"/>
                    </a:cubicBezTo>
                    <a:cubicBezTo>
                      <a:pt x="25" y="30"/>
                      <a:pt x="31" y="23"/>
                      <a:pt x="31" y="17"/>
                    </a:cubicBezTo>
                    <a:cubicBezTo>
                      <a:pt x="31" y="6"/>
                      <a:pt x="2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11"/>
              <p:cNvSpPr/>
              <p:nvPr/>
            </p:nvSpPr>
            <p:spPr>
              <a:xfrm>
                <a:off x="4205375" y="2664478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4"/>
                    </a:moveTo>
                    <a:lnTo>
                      <a:pt x="298" y="90"/>
                    </a:lnTo>
                    <a:lnTo>
                      <a:pt x="24" y="90"/>
                    </a:lnTo>
                    <a:lnTo>
                      <a:pt x="24" y="24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11"/>
              <p:cNvSpPr/>
              <p:nvPr/>
            </p:nvSpPr>
            <p:spPr>
              <a:xfrm>
                <a:off x="4205375" y="2687941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5"/>
                    </a:moveTo>
                    <a:lnTo>
                      <a:pt x="298" y="91"/>
                    </a:lnTo>
                    <a:lnTo>
                      <a:pt x="24" y="91"/>
                    </a:lnTo>
                    <a:lnTo>
                      <a:pt x="24" y="25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11"/>
              <p:cNvSpPr/>
              <p:nvPr/>
            </p:nvSpPr>
            <p:spPr>
              <a:xfrm>
                <a:off x="4296703" y="2664478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4"/>
                    </a:moveTo>
                    <a:lnTo>
                      <a:pt x="298" y="90"/>
                    </a:lnTo>
                    <a:lnTo>
                      <a:pt x="24" y="90"/>
                    </a:lnTo>
                    <a:lnTo>
                      <a:pt x="24" y="24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11"/>
              <p:cNvSpPr/>
              <p:nvPr/>
            </p:nvSpPr>
            <p:spPr>
              <a:xfrm>
                <a:off x="4296703" y="2687941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5"/>
                    </a:moveTo>
                    <a:lnTo>
                      <a:pt x="298" y="91"/>
                    </a:lnTo>
                    <a:lnTo>
                      <a:pt x="24" y="91"/>
                    </a:lnTo>
                    <a:lnTo>
                      <a:pt x="24" y="25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11"/>
              <p:cNvSpPr/>
              <p:nvPr/>
            </p:nvSpPr>
            <p:spPr>
              <a:xfrm>
                <a:off x="4296703" y="2711766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5"/>
                    </a:moveTo>
                    <a:lnTo>
                      <a:pt x="298" y="89"/>
                    </a:lnTo>
                    <a:lnTo>
                      <a:pt x="24" y="89"/>
                    </a:lnTo>
                    <a:lnTo>
                      <a:pt x="24" y="25"/>
                    </a:lnTo>
                    <a:close/>
                    <a:moveTo>
                      <a:pt x="1" y="0"/>
                    </a:moveTo>
                    <a:lnTo>
                      <a:pt x="1" y="113"/>
                    </a:lnTo>
                    <a:lnTo>
                      <a:pt x="322" y="113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11"/>
              <p:cNvSpPr/>
              <p:nvPr/>
            </p:nvSpPr>
            <p:spPr>
              <a:xfrm>
                <a:off x="4118199" y="2664478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4"/>
                    </a:moveTo>
                    <a:lnTo>
                      <a:pt x="298" y="90"/>
                    </a:lnTo>
                    <a:lnTo>
                      <a:pt x="25" y="90"/>
                    </a:lnTo>
                    <a:lnTo>
                      <a:pt x="25" y="24"/>
                    </a:lnTo>
                    <a:close/>
                    <a:moveTo>
                      <a:pt x="0" y="1"/>
                    </a:moveTo>
                    <a:lnTo>
                      <a:pt x="0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11"/>
              <p:cNvSpPr/>
              <p:nvPr/>
            </p:nvSpPr>
            <p:spPr>
              <a:xfrm>
                <a:off x="4166750" y="2694439"/>
                <a:ext cx="33391" cy="32488"/>
              </a:xfrm>
              <a:custGeom>
                <a:rect b="b" l="l" r="r" t="t"/>
                <a:pathLst>
                  <a:path extrusionOk="0" h="180" w="185">
                    <a:moveTo>
                      <a:pt x="149" y="36"/>
                    </a:moveTo>
                    <a:lnTo>
                      <a:pt x="107" y="132"/>
                    </a:lnTo>
                    <a:lnTo>
                      <a:pt x="100" y="91"/>
                    </a:lnTo>
                    <a:lnTo>
                      <a:pt x="95" y="85"/>
                    </a:lnTo>
                    <a:lnTo>
                      <a:pt x="89" y="85"/>
                    </a:lnTo>
                    <a:lnTo>
                      <a:pt x="53" y="72"/>
                    </a:lnTo>
                    <a:lnTo>
                      <a:pt x="149" y="36"/>
                    </a:lnTo>
                    <a:close/>
                    <a:moveTo>
                      <a:pt x="166" y="1"/>
                    </a:moveTo>
                    <a:lnTo>
                      <a:pt x="6" y="61"/>
                    </a:lnTo>
                    <a:cubicBezTo>
                      <a:pt x="0" y="66"/>
                      <a:pt x="0" y="72"/>
                      <a:pt x="0" y="78"/>
                    </a:cubicBezTo>
                    <a:lnTo>
                      <a:pt x="6" y="85"/>
                    </a:lnTo>
                    <a:lnTo>
                      <a:pt x="65" y="102"/>
                    </a:lnTo>
                    <a:lnTo>
                      <a:pt x="12" y="149"/>
                    </a:lnTo>
                    <a:cubicBezTo>
                      <a:pt x="6" y="157"/>
                      <a:pt x="6" y="168"/>
                      <a:pt x="12" y="168"/>
                    </a:cubicBezTo>
                    <a:cubicBezTo>
                      <a:pt x="15" y="171"/>
                      <a:pt x="17" y="172"/>
                      <a:pt x="20" y="172"/>
                    </a:cubicBezTo>
                    <a:cubicBezTo>
                      <a:pt x="23" y="172"/>
                      <a:pt x="26" y="171"/>
                      <a:pt x="29" y="168"/>
                    </a:cubicBezTo>
                    <a:lnTo>
                      <a:pt x="83" y="121"/>
                    </a:lnTo>
                    <a:lnTo>
                      <a:pt x="95" y="174"/>
                    </a:lnTo>
                    <a:cubicBezTo>
                      <a:pt x="95" y="179"/>
                      <a:pt x="100" y="179"/>
                      <a:pt x="107" y="179"/>
                    </a:cubicBezTo>
                    <a:cubicBezTo>
                      <a:pt x="113" y="179"/>
                      <a:pt x="119" y="179"/>
                      <a:pt x="119" y="174"/>
                    </a:cubicBezTo>
                    <a:lnTo>
                      <a:pt x="179" y="19"/>
                    </a:lnTo>
                    <a:cubicBezTo>
                      <a:pt x="185" y="14"/>
                      <a:pt x="185" y="6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" name="Google Shape;57;p11"/>
            <p:cNvGrpSpPr/>
            <p:nvPr/>
          </p:nvGrpSpPr>
          <p:grpSpPr>
            <a:xfrm rot="1147446">
              <a:off x="357475" y="4131423"/>
              <a:ext cx="416262" cy="461596"/>
              <a:chOff x="5481259" y="2245380"/>
              <a:chExt cx="257018" cy="284993"/>
            </a:xfrm>
          </p:grpSpPr>
          <p:sp>
            <p:nvSpPr>
              <p:cNvPr id="58" name="Google Shape;58;p11"/>
              <p:cNvSpPr/>
              <p:nvPr/>
            </p:nvSpPr>
            <p:spPr>
              <a:xfrm>
                <a:off x="5579265" y="2497885"/>
                <a:ext cx="63352" cy="22561"/>
              </a:xfrm>
              <a:custGeom>
                <a:rect b="b" l="l" r="r" t="t"/>
                <a:pathLst>
                  <a:path extrusionOk="0" h="125" w="351">
                    <a:moveTo>
                      <a:pt x="18" y="0"/>
                    </a:moveTo>
                    <a:cubicBezTo>
                      <a:pt x="6" y="0"/>
                      <a:pt x="0" y="12"/>
                      <a:pt x="0" y="18"/>
                    </a:cubicBezTo>
                    <a:lnTo>
                      <a:pt x="0" y="108"/>
                    </a:lnTo>
                    <a:cubicBezTo>
                      <a:pt x="0" y="113"/>
                      <a:pt x="6" y="125"/>
                      <a:pt x="18" y="125"/>
                    </a:cubicBezTo>
                    <a:cubicBezTo>
                      <a:pt x="29" y="125"/>
                      <a:pt x="36" y="113"/>
                      <a:pt x="36" y="108"/>
                    </a:cubicBezTo>
                    <a:lnTo>
                      <a:pt x="36" y="36"/>
                    </a:lnTo>
                    <a:lnTo>
                      <a:pt x="315" y="36"/>
                    </a:lnTo>
                    <a:lnTo>
                      <a:pt x="315" y="108"/>
                    </a:lnTo>
                    <a:cubicBezTo>
                      <a:pt x="315" y="113"/>
                      <a:pt x="322" y="125"/>
                      <a:pt x="333" y="125"/>
                    </a:cubicBezTo>
                    <a:cubicBezTo>
                      <a:pt x="345" y="125"/>
                      <a:pt x="351" y="113"/>
                      <a:pt x="351" y="108"/>
                    </a:cubicBezTo>
                    <a:lnTo>
                      <a:pt x="351" y="18"/>
                    </a:lnTo>
                    <a:cubicBezTo>
                      <a:pt x="351" y="12"/>
                      <a:pt x="345" y="0"/>
                      <a:pt x="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11"/>
              <p:cNvSpPr/>
              <p:nvPr/>
            </p:nvSpPr>
            <p:spPr>
              <a:xfrm>
                <a:off x="5532879" y="2314868"/>
                <a:ext cx="153958" cy="178866"/>
              </a:xfrm>
              <a:custGeom>
                <a:rect b="b" l="l" r="r" t="t"/>
                <a:pathLst>
                  <a:path extrusionOk="0" h="991" w="853">
                    <a:moveTo>
                      <a:pt x="423" y="37"/>
                    </a:moveTo>
                    <a:cubicBezTo>
                      <a:pt x="643" y="37"/>
                      <a:pt x="816" y="215"/>
                      <a:pt x="816" y="430"/>
                    </a:cubicBezTo>
                    <a:cubicBezTo>
                      <a:pt x="816" y="586"/>
                      <a:pt x="728" y="729"/>
                      <a:pt x="585" y="787"/>
                    </a:cubicBezTo>
                    <a:cubicBezTo>
                      <a:pt x="579" y="794"/>
                      <a:pt x="572" y="800"/>
                      <a:pt x="572" y="806"/>
                    </a:cubicBezTo>
                    <a:lnTo>
                      <a:pt x="572" y="954"/>
                    </a:lnTo>
                    <a:lnTo>
                      <a:pt x="293" y="954"/>
                    </a:lnTo>
                    <a:lnTo>
                      <a:pt x="293" y="811"/>
                    </a:lnTo>
                    <a:cubicBezTo>
                      <a:pt x="293" y="806"/>
                      <a:pt x="286" y="800"/>
                      <a:pt x="280" y="794"/>
                    </a:cubicBezTo>
                    <a:cubicBezTo>
                      <a:pt x="132" y="734"/>
                      <a:pt x="36" y="591"/>
                      <a:pt x="36" y="430"/>
                    </a:cubicBezTo>
                    <a:cubicBezTo>
                      <a:pt x="36" y="215"/>
                      <a:pt x="209" y="37"/>
                      <a:pt x="423" y="37"/>
                    </a:cubicBezTo>
                    <a:close/>
                    <a:moveTo>
                      <a:pt x="423" y="1"/>
                    </a:moveTo>
                    <a:cubicBezTo>
                      <a:pt x="192" y="1"/>
                      <a:pt x="0" y="198"/>
                      <a:pt x="0" y="430"/>
                    </a:cubicBezTo>
                    <a:cubicBezTo>
                      <a:pt x="0" y="603"/>
                      <a:pt x="102" y="759"/>
                      <a:pt x="257" y="823"/>
                    </a:cubicBezTo>
                    <a:lnTo>
                      <a:pt x="257" y="973"/>
                    </a:lnTo>
                    <a:cubicBezTo>
                      <a:pt x="257" y="979"/>
                      <a:pt x="263" y="990"/>
                      <a:pt x="275" y="990"/>
                    </a:cubicBezTo>
                    <a:lnTo>
                      <a:pt x="590" y="990"/>
                    </a:lnTo>
                    <a:cubicBezTo>
                      <a:pt x="602" y="990"/>
                      <a:pt x="608" y="979"/>
                      <a:pt x="608" y="973"/>
                    </a:cubicBezTo>
                    <a:lnTo>
                      <a:pt x="608" y="817"/>
                    </a:lnTo>
                    <a:cubicBezTo>
                      <a:pt x="758" y="746"/>
                      <a:pt x="852" y="597"/>
                      <a:pt x="852" y="430"/>
                    </a:cubicBezTo>
                    <a:cubicBezTo>
                      <a:pt x="852" y="198"/>
                      <a:pt x="662" y="1"/>
                      <a:pt x="4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11"/>
              <p:cNvSpPr/>
              <p:nvPr/>
            </p:nvSpPr>
            <p:spPr>
              <a:xfrm>
                <a:off x="5544611" y="2327864"/>
                <a:ext cx="106850" cy="100352"/>
              </a:xfrm>
              <a:custGeom>
                <a:rect b="b" l="l" r="r" t="t"/>
                <a:pathLst>
                  <a:path extrusionOk="0" h="556" w="592">
                    <a:moveTo>
                      <a:pt x="358" y="0"/>
                    </a:moveTo>
                    <a:cubicBezTo>
                      <a:pt x="162" y="0"/>
                      <a:pt x="1" y="162"/>
                      <a:pt x="1" y="358"/>
                    </a:cubicBezTo>
                    <a:cubicBezTo>
                      <a:pt x="1" y="424"/>
                      <a:pt x="19" y="489"/>
                      <a:pt x="55" y="544"/>
                    </a:cubicBezTo>
                    <a:cubicBezTo>
                      <a:pt x="55" y="549"/>
                      <a:pt x="61" y="555"/>
                      <a:pt x="67" y="555"/>
                    </a:cubicBezTo>
                    <a:cubicBezTo>
                      <a:pt x="72" y="555"/>
                      <a:pt x="72" y="555"/>
                      <a:pt x="78" y="549"/>
                    </a:cubicBezTo>
                    <a:cubicBezTo>
                      <a:pt x="85" y="544"/>
                      <a:pt x="91" y="537"/>
                      <a:pt x="85" y="525"/>
                    </a:cubicBezTo>
                    <a:cubicBezTo>
                      <a:pt x="55" y="478"/>
                      <a:pt x="37" y="418"/>
                      <a:pt x="37" y="358"/>
                    </a:cubicBezTo>
                    <a:cubicBezTo>
                      <a:pt x="37" y="179"/>
                      <a:pt x="180" y="36"/>
                      <a:pt x="358" y="36"/>
                    </a:cubicBezTo>
                    <a:cubicBezTo>
                      <a:pt x="435" y="36"/>
                      <a:pt x="501" y="61"/>
                      <a:pt x="561" y="102"/>
                    </a:cubicBezTo>
                    <a:cubicBezTo>
                      <a:pt x="564" y="105"/>
                      <a:pt x="568" y="106"/>
                      <a:pt x="573" y="106"/>
                    </a:cubicBezTo>
                    <a:cubicBezTo>
                      <a:pt x="577" y="106"/>
                      <a:pt x="582" y="105"/>
                      <a:pt x="585" y="102"/>
                    </a:cubicBezTo>
                    <a:cubicBezTo>
                      <a:pt x="591" y="96"/>
                      <a:pt x="591" y="85"/>
                      <a:pt x="578" y="79"/>
                    </a:cubicBezTo>
                    <a:cubicBezTo>
                      <a:pt x="520" y="25"/>
                      <a:pt x="443" y="0"/>
                      <a:pt x="3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11"/>
              <p:cNvSpPr/>
              <p:nvPr/>
            </p:nvSpPr>
            <p:spPr>
              <a:xfrm>
                <a:off x="5606158" y="2278590"/>
                <a:ext cx="6498" cy="27976"/>
              </a:xfrm>
              <a:custGeom>
                <a:rect b="b" l="l" r="r" t="t"/>
                <a:pathLst>
                  <a:path extrusionOk="0" h="155" w="36">
                    <a:moveTo>
                      <a:pt x="17" y="0"/>
                    </a:moveTo>
                    <a:cubicBezTo>
                      <a:pt x="11" y="0"/>
                      <a:pt x="0" y="6"/>
                      <a:pt x="0" y="18"/>
                    </a:cubicBezTo>
                    <a:lnTo>
                      <a:pt x="0" y="138"/>
                    </a:lnTo>
                    <a:cubicBezTo>
                      <a:pt x="0" y="143"/>
                      <a:pt x="11" y="155"/>
                      <a:pt x="17" y="155"/>
                    </a:cubicBezTo>
                    <a:cubicBezTo>
                      <a:pt x="30" y="155"/>
                      <a:pt x="36" y="143"/>
                      <a:pt x="36" y="138"/>
                    </a:cubicBezTo>
                    <a:lnTo>
                      <a:pt x="36" y="18"/>
                    </a:lnTo>
                    <a:cubicBezTo>
                      <a:pt x="36" y="6"/>
                      <a:pt x="30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11"/>
              <p:cNvSpPr/>
              <p:nvPr/>
            </p:nvSpPr>
            <p:spPr>
              <a:xfrm>
                <a:off x="5606158" y="2245380"/>
                <a:ext cx="6498" cy="27976"/>
              </a:xfrm>
              <a:custGeom>
                <a:rect b="b" l="l" r="r" t="t"/>
                <a:pathLst>
                  <a:path extrusionOk="0" h="155" w="36">
                    <a:moveTo>
                      <a:pt x="17" y="0"/>
                    </a:moveTo>
                    <a:cubicBezTo>
                      <a:pt x="11" y="0"/>
                      <a:pt x="0" y="11"/>
                      <a:pt x="0" y="17"/>
                    </a:cubicBezTo>
                    <a:lnTo>
                      <a:pt x="0" y="136"/>
                    </a:lnTo>
                    <a:cubicBezTo>
                      <a:pt x="0" y="149"/>
                      <a:pt x="11" y="154"/>
                      <a:pt x="17" y="154"/>
                    </a:cubicBezTo>
                    <a:cubicBezTo>
                      <a:pt x="30" y="154"/>
                      <a:pt x="36" y="149"/>
                      <a:pt x="36" y="136"/>
                    </a:cubicBezTo>
                    <a:lnTo>
                      <a:pt x="36" y="17"/>
                    </a:lnTo>
                    <a:cubicBezTo>
                      <a:pt x="36" y="11"/>
                      <a:pt x="30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11"/>
              <p:cNvSpPr/>
              <p:nvPr/>
            </p:nvSpPr>
            <p:spPr>
              <a:xfrm>
                <a:off x="5567353" y="2284546"/>
                <a:ext cx="15161" cy="27434"/>
              </a:xfrm>
              <a:custGeom>
                <a:rect b="b" l="l" r="r" t="t"/>
                <a:pathLst>
                  <a:path extrusionOk="0" h="152" w="84">
                    <a:moveTo>
                      <a:pt x="24" y="1"/>
                    </a:moveTo>
                    <a:cubicBezTo>
                      <a:pt x="21" y="1"/>
                      <a:pt x="19" y="2"/>
                      <a:pt x="18" y="3"/>
                    </a:cubicBezTo>
                    <a:cubicBezTo>
                      <a:pt x="6" y="9"/>
                      <a:pt x="1" y="15"/>
                      <a:pt x="6" y="26"/>
                    </a:cubicBezTo>
                    <a:lnTo>
                      <a:pt x="48" y="140"/>
                    </a:lnTo>
                    <a:cubicBezTo>
                      <a:pt x="48" y="146"/>
                      <a:pt x="54" y="152"/>
                      <a:pt x="66" y="152"/>
                    </a:cubicBezTo>
                    <a:lnTo>
                      <a:pt x="72" y="146"/>
                    </a:lnTo>
                    <a:cubicBezTo>
                      <a:pt x="78" y="146"/>
                      <a:pt x="84" y="133"/>
                      <a:pt x="84" y="128"/>
                    </a:cubicBezTo>
                    <a:lnTo>
                      <a:pt x="42" y="15"/>
                    </a:lnTo>
                    <a:cubicBezTo>
                      <a:pt x="38" y="6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11"/>
              <p:cNvSpPr/>
              <p:nvPr/>
            </p:nvSpPr>
            <p:spPr>
              <a:xfrm>
                <a:off x="5556523" y="2254404"/>
                <a:ext cx="15161" cy="26352"/>
              </a:xfrm>
              <a:custGeom>
                <a:rect b="b" l="l" r="r" t="t"/>
                <a:pathLst>
                  <a:path extrusionOk="0" h="146" w="84">
                    <a:moveTo>
                      <a:pt x="25" y="1"/>
                    </a:moveTo>
                    <a:cubicBezTo>
                      <a:pt x="23" y="1"/>
                      <a:pt x="21" y="1"/>
                      <a:pt x="19" y="3"/>
                    </a:cubicBezTo>
                    <a:cubicBezTo>
                      <a:pt x="6" y="3"/>
                      <a:pt x="1" y="14"/>
                      <a:pt x="6" y="27"/>
                    </a:cubicBezTo>
                    <a:lnTo>
                      <a:pt x="48" y="134"/>
                    </a:lnTo>
                    <a:cubicBezTo>
                      <a:pt x="48" y="146"/>
                      <a:pt x="55" y="146"/>
                      <a:pt x="61" y="146"/>
                    </a:cubicBezTo>
                    <a:lnTo>
                      <a:pt x="66" y="146"/>
                    </a:lnTo>
                    <a:cubicBezTo>
                      <a:pt x="78" y="146"/>
                      <a:pt x="84" y="134"/>
                      <a:pt x="78" y="122"/>
                    </a:cubicBezTo>
                    <a:lnTo>
                      <a:pt x="36" y="14"/>
                    </a:lnTo>
                    <a:cubicBezTo>
                      <a:pt x="36" y="6"/>
                      <a:pt x="30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11"/>
              <p:cNvSpPr/>
              <p:nvPr/>
            </p:nvSpPr>
            <p:spPr>
              <a:xfrm>
                <a:off x="5534143" y="2304220"/>
                <a:ext cx="21478" cy="22742"/>
              </a:xfrm>
              <a:custGeom>
                <a:rect b="b" l="l" r="r" t="t"/>
                <a:pathLst>
                  <a:path extrusionOk="0" h="126" w="119">
                    <a:moveTo>
                      <a:pt x="21" y="1"/>
                    </a:moveTo>
                    <a:cubicBezTo>
                      <a:pt x="18" y="1"/>
                      <a:pt x="14" y="2"/>
                      <a:pt x="12" y="7"/>
                    </a:cubicBezTo>
                    <a:cubicBezTo>
                      <a:pt x="0" y="13"/>
                      <a:pt x="0" y="19"/>
                      <a:pt x="6" y="31"/>
                    </a:cubicBezTo>
                    <a:lnTo>
                      <a:pt x="83" y="120"/>
                    </a:lnTo>
                    <a:cubicBezTo>
                      <a:pt x="89" y="126"/>
                      <a:pt x="95" y="126"/>
                      <a:pt x="95" y="126"/>
                    </a:cubicBezTo>
                    <a:cubicBezTo>
                      <a:pt x="100" y="126"/>
                      <a:pt x="107" y="126"/>
                      <a:pt x="107" y="120"/>
                    </a:cubicBezTo>
                    <a:cubicBezTo>
                      <a:pt x="119" y="114"/>
                      <a:pt x="119" y="103"/>
                      <a:pt x="113" y="96"/>
                    </a:cubicBezTo>
                    <a:lnTo>
                      <a:pt x="36" y="7"/>
                    </a:lnTo>
                    <a:cubicBezTo>
                      <a:pt x="32" y="4"/>
                      <a:pt x="26" y="1"/>
                      <a:pt x="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11"/>
              <p:cNvSpPr/>
              <p:nvPr/>
            </p:nvSpPr>
            <p:spPr>
              <a:xfrm>
                <a:off x="5513386" y="2279131"/>
                <a:ext cx="21839" cy="23103"/>
              </a:xfrm>
              <a:custGeom>
                <a:rect b="b" l="l" r="r" t="t"/>
                <a:pathLst>
                  <a:path extrusionOk="0" h="128" w="121">
                    <a:moveTo>
                      <a:pt x="18" y="1"/>
                    </a:moveTo>
                    <a:cubicBezTo>
                      <a:pt x="15" y="1"/>
                      <a:pt x="11" y="1"/>
                      <a:pt x="8" y="3"/>
                    </a:cubicBezTo>
                    <a:cubicBezTo>
                      <a:pt x="1" y="15"/>
                      <a:pt x="1" y="20"/>
                      <a:pt x="8" y="33"/>
                    </a:cubicBezTo>
                    <a:lnTo>
                      <a:pt x="85" y="122"/>
                    </a:lnTo>
                    <a:cubicBezTo>
                      <a:pt x="85" y="128"/>
                      <a:pt x="91" y="128"/>
                      <a:pt x="97" y="128"/>
                    </a:cubicBezTo>
                    <a:cubicBezTo>
                      <a:pt x="102" y="128"/>
                      <a:pt x="108" y="128"/>
                      <a:pt x="108" y="122"/>
                    </a:cubicBezTo>
                    <a:cubicBezTo>
                      <a:pt x="115" y="116"/>
                      <a:pt x="121" y="105"/>
                      <a:pt x="108" y="99"/>
                    </a:cubicBezTo>
                    <a:lnTo>
                      <a:pt x="37" y="9"/>
                    </a:lnTo>
                    <a:cubicBezTo>
                      <a:pt x="33" y="5"/>
                      <a:pt x="26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1"/>
              <p:cNvSpPr/>
              <p:nvPr/>
            </p:nvSpPr>
            <p:spPr>
              <a:xfrm>
                <a:off x="5509416" y="2333820"/>
                <a:ext cx="25810" cy="16966"/>
              </a:xfrm>
              <a:custGeom>
                <a:rect b="b" l="l" r="r" t="t"/>
                <a:pathLst>
                  <a:path extrusionOk="0" h="94" w="143">
                    <a:moveTo>
                      <a:pt x="23" y="1"/>
                    </a:moveTo>
                    <a:cubicBezTo>
                      <a:pt x="17" y="1"/>
                      <a:pt x="10" y="5"/>
                      <a:pt x="6" y="10"/>
                    </a:cubicBezTo>
                    <a:cubicBezTo>
                      <a:pt x="0" y="16"/>
                      <a:pt x="6" y="28"/>
                      <a:pt x="11" y="33"/>
                    </a:cubicBezTo>
                    <a:lnTo>
                      <a:pt x="113" y="93"/>
                    </a:lnTo>
                    <a:lnTo>
                      <a:pt x="124" y="93"/>
                    </a:lnTo>
                    <a:cubicBezTo>
                      <a:pt x="130" y="93"/>
                      <a:pt x="137" y="93"/>
                      <a:pt x="137" y="88"/>
                    </a:cubicBezTo>
                    <a:cubicBezTo>
                      <a:pt x="143" y="75"/>
                      <a:pt x="143" y="69"/>
                      <a:pt x="130" y="63"/>
                    </a:cubicBezTo>
                    <a:lnTo>
                      <a:pt x="30" y="3"/>
                    </a:lnTo>
                    <a:cubicBezTo>
                      <a:pt x="28" y="2"/>
                      <a:pt x="26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11"/>
              <p:cNvSpPr/>
              <p:nvPr/>
            </p:nvSpPr>
            <p:spPr>
              <a:xfrm>
                <a:off x="5481259" y="2317576"/>
                <a:ext cx="25991" cy="16966"/>
              </a:xfrm>
              <a:custGeom>
                <a:rect b="b" l="l" r="r" t="t"/>
                <a:pathLst>
                  <a:path extrusionOk="0" h="94" w="144">
                    <a:moveTo>
                      <a:pt x="19" y="1"/>
                    </a:moveTo>
                    <a:cubicBezTo>
                      <a:pt x="14" y="1"/>
                      <a:pt x="11" y="4"/>
                      <a:pt x="7" y="10"/>
                    </a:cubicBezTo>
                    <a:cubicBezTo>
                      <a:pt x="0" y="16"/>
                      <a:pt x="0" y="29"/>
                      <a:pt x="13" y="35"/>
                    </a:cubicBezTo>
                    <a:lnTo>
                      <a:pt x="115" y="93"/>
                    </a:lnTo>
                    <a:lnTo>
                      <a:pt x="126" y="93"/>
                    </a:lnTo>
                    <a:cubicBezTo>
                      <a:pt x="132" y="93"/>
                      <a:pt x="137" y="93"/>
                      <a:pt x="137" y="87"/>
                    </a:cubicBezTo>
                    <a:cubicBezTo>
                      <a:pt x="143" y="76"/>
                      <a:pt x="143" y="70"/>
                      <a:pt x="132" y="65"/>
                    </a:cubicBezTo>
                    <a:lnTo>
                      <a:pt x="30" y="5"/>
                    </a:lnTo>
                    <a:cubicBezTo>
                      <a:pt x="25" y="2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11"/>
              <p:cNvSpPr/>
              <p:nvPr/>
            </p:nvSpPr>
            <p:spPr>
              <a:xfrm>
                <a:off x="5684491" y="2333820"/>
                <a:ext cx="25991" cy="16966"/>
              </a:xfrm>
              <a:custGeom>
                <a:rect b="b" l="l" r="r" t="t"/>
                <a:pathLst>
                  <a:path extrusionOk="0" h="94" w="144">
                    <a:moveTo>
                      <a:pt x="120" y="1"/>
                    </a:moveTo>
                    <a:cubicBezTo>
                      <a:pt x="117" y="1"/>
                      <a:pt x="115" y="2"/>
                      <a:pt x="114" y="3"/>
                    </a:cubicBezTo>
                    <a:lnTo>
                      <a:pt x="6" y="63"/>
                    </a:lnTo>
                    <a:cubicBezTo>
                      <a:pt x="1" y="69"/>
                      <a:pt x="1" y="75"/>
                      <a:pt x="1" y="88"/>
                    </a:cubicBezTo>
                    <a:cubicBezTo>
                      <a:pt x="6" y="93"/>
                      <a:pt x="12" y="93"/>
                      <a:pt x="18" y="93"/>
                    </a:cubicBezTo>
                    <a:lnTo>
                      <a:pt x="25" y="93"/>
                    </a:lnTo>
                    <a:lnTo>
                      <a:pt x="132" y="33"/>
                    </a:lnTo>
                    <a:cubicBezTo>
                      <a:pt x="138" y="28"/>
                      <a:pt x="144" y="16"/>
                      <a:pt x="138" y="10"/>
                    </a:cubicBezTo>
                    <a:cubicBezTo>
                      <a:pt x="134" y="5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11"/>
              <p:cNvSpPr/>
              <p:nvPr/>
            </p:nvSpPr>
            <p:spPr>
              <a:xfrm>
                <a:off x="5712286" y="2317576"/>
                <a:ext cx="25991" cy="16966"/>
              </a:xfrm>
              <a:custGeom>
                <a:rect b="b" l="l" r="r" t="t"/>
                <a:pathLst>
                  <a:path extrusionOk="0" h="94" w="144">
                    <a:moveTo>
                      <a:pt x="124" y="1"/>
                    </a:moveTo>
                    <a:cubicBezTo>
                      <a:pt x="121" y="1"/>
                      <a:pt x="117" y="2"/>
                      <a:pt x="114" y="5"/>
                    </a:cubicBezTo>
                    <a:lnTo>
                      <a:pt x="7" y="65"/>
                    </a:lnTo>
                    <a:cubicBezTo>
                      <a:pt x="1" y="70"/>
                      <a:pt x="1" y="76"/>
                      <a:pt x="1" y="87"/>
                    </a:cubicBezTo>
                    <a:cubicBezTo>
                      <a:pt x="7" y="93"/>
                      <a:pt x="14" y="93"/>
                      <a:pt x="20" y="93"/>
                    </a:cubicBezTo>
                    <a:lnTo>
                      <a:pt x="25" y="93"/>
                    </a:lnTo>
                    <a:lnTo>
                      <a:pt x="132" y="35"/>
                    </a:lnTo>
                    <a:cubicBezTo>
                      <a:pt x="138" y="29"/>
                      <a:pt x="144" y="16"/>
                      <a:pt x="138" y="10"/>
                    </a:cubicBezTo>
                    <a:cubicBezTo>
                      <a:pt x="135" y="4"/>
                      <a:pt x="130" y="1"/>
                      <a:pt x="1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1"/>
              <p:cNvSpPr/>
              <p:nvPr/>
            </p:nvSpPr>
            <p:spPr>
              <a:xfrm>
                <a:off x="5664096" y="2304220"/>
                <a:ext cx="20576" cy="22742"/>
              </a:xfrm>
              <a:custGeom>
                <a:rect b="b" l="l" r="r" t="t"/>
                <a:pathLst>
                  <a:path extrusionOk="0" h="126" w="114">
                    <a:moveTo>
                      <a:pt x="98" y="1"/>
                    </a:moveTo>
                    <a:cubicBezTo>
                      <a:pt x="93" y="1"/>
                      <a:pt x="87" y="4"/>
                      <a:pt x="84" y="7"/>
                    </a:cubicBezTo>
                    <a:lnTo>
                      <a:pt x="6" y="96"/>
                    </a:lnTo>
                    <a:cubicBezTo>
                      <a:pt x="1" y="103"/>
                      <a:pt x="1" y="114"/>
                      <a:pt x="6" y="120"/>
                    </a:cubicBezTo>
                    <a:cubicBezTo>
                      <a:pt x="12" y="126"/>
                      <a:pt x="18" y="126"/>
                      <a:pt x="18" y="126"/>
                    </a:cubicBezTo>
                    <a:cubicBezTo>
                      <a:pt x="24" y="126"/>
                      <a:pt x="31" y="126"/>
                      <a:pt x="36" y="120"/>
                    </a:cubicBezTo>
                    <a:lnTo>
                      <a:pt x="108" y="31"/>
                    </a:lnTo>
                    <a:cubicBezTo>
                      <a:pt x="114" y="19"/>
                      <a:pt x="114" y="13"/>
                      <a:pt x="108" y="7"/>
                    </a:cubicBezTo>
                    <a:cubicBezTo>
                      <a:pt x="105" y="2"/>
                      <a:pt x="102" y="1"/>
                      <a:pt x="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11"/>
              <p:cNvSpPr/>
              <p:nvPr/>
            </p:nvSpPr>
            <p:spPr>
              <a:xfrm>
                <a:off x="5684491" y="2279131"/>
                <a:ext cx="21659" cy="23103"/>
              </a:xfrm>
              <a:custGeom>
                <a:rect b="b" l="l" r="r" t="t"/>
                <a:pathLst>
                  <a:path extrusionOk="0" h="128" w="120">
                    <a:moveTo>
                      <a:pt x="101" y="1"/>
                    </a:moveTo>
                    <a:cubicBezTo>
                      <a:pt x="95" y="1"/>
                      <a:pt x="88" y="5"/>
                      <a:pt x="84" y="9"/>
                    </a:cubicBezTo>
                    <a:lnTo>
                      <a:pt x="6" y="99"/>
                    </a:lnTo>
                    <a:cubicBezTo>
                      <a:pt x="1" y="105"/>
                      <a:pt x="1" y="116"/>
                      <a:pt x="12" y="122"/>
                    </a:cubicBezTo>
                    <a:cubicBezTo>
                      <a:pt x="12" y="128"/>
                      <a:pt x="18" y="128"/>
                      <a:pt x="25" y="128"/>
                    </a:cubicBezTo>
                    <a:cubicBezTo>
                      <a:pt x="25" y="128"/>
                      <a:pt x="31" y="128"/>
                      <a:pt x="36" y="122"/>
                    </a:cubicBezTo>
                    <a:lnTo>
                      <a:pt x="114" y="33"/>
                    </a:lnTo>
                    <a:cubicBezTo>
                      <a:pt x="119" y="20"/>
                      <a:pt x="119" y="15"/>
                      <a:pt x="108" y="3"/>
                    </a:cubicBezTo>
                    <a:cubicBezTo>
                      <a:pt x="106" y="1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11"/>
              <p:cNvSpPr/>
              <p:nvPr/>
            </p:nvSpPr>
            <p:spPr>
              <a:xfrm>
                <a:off x="5637383" y="2284546"/>
                <a:ext cx="14078" cy="27434"/>
              </a:xfrm>
              <a:custGeom>
                <a:rect b="b" l="l" r="r" t="t"/>
                <a:pathLst>
                  <a:path extrusionOk="0" h="152" w="78">
                    <a:moveTo>
                      <a:pt x="56" y="1"/>
                    </a:moveTo>
                    <a:cubicBezTo>
                      <a:pt x="50" y="1"/>
                      <a:pt x="46" y="6"/>
                      <a:pt x="41" y="15"/>
                    </a:cubicBezTo>
                    <a:lnTo>
                      <a:pt x="0" y="128"/>
                    </a:lnTo>
                    <a:cubicBezTo>
                      <a:pt x="0" y="133"/>
                      <a:pt x="0" y="146"/>
                      <a:pt x="11" y="146"/>
                    </a:cubicBezTo>
                    <a:cubicBezTo>
                      <a:pt x="11" y="152"/>
                      <a:pt x="17" y="152"/>
                      <a:pt x="17" y="152"/>
                    </a:cubicBezTo>
                    <a:cubicBezTo>
                      <a:pt x="23" y="152"/>
                      <a:pt x="29" y="146"/>
                      <a:pt x="36" y="140"/>
                    </a:cubicBezTo>
                    <a:lnTo>
                      <a:pt x="77" y="26"/>
                    </a:lnTo>
                    <a:cubicBezTo>
                      <a:pt x="77" y="15"/>
                      <a:pt x="71" y="9"/>
                      <a:pt x="64" y="3"/>
                    </a:cubicBezTo>
                    <a:cubicBezTo>
                      <a:pt x="61" y="2"/>
                      <a:pt x="59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11"/>
              <p:cNvSpPr/>
              <p:nvPr/>
            </p:nvSpPr>
            <p:spPr>
              <a:xfrm>
                <a:off x="5647851" y="2254404"/>
                <a:ext cx="15342" cy="26352"/>
              </a:xfrm>
              <a:custGeom>
                <a:rect b="b" l="l" r="r" t="t"/>
                <a:pathLst>
                  <a:path extrusionOk="0" h="146" w="85">
                    <a:moveTo>
                      <a:pt x="61" y="1"/>
                    </a:moveTo>
                    <a:cubicBezTo>
                      <a:pt x="55" y="1"/>
                      <a:pt x="47" y="6"/>
                      <a:pt x="42" y="14"/>
                    </a:cubicBezTo>
                    <a:lnTo>
                      <a:pt x="6" y="122"/>
                    </a:lnTo>
                    <a:cubicBezTo>
                      <a:pt x="1" y="134"/>
                      <a:pt x="6" y="146"/>
                      <a:pt x="13" y="146"/>
                    </a:cubicBezTo>
                    <a:lnTo>
                      <a:pt x="19" y="146"/>
                    </a:lnTo>
                    <a:cubicBezTo>
                      <a:pt x="31" y="146"/>
                      <a:pt x="36" y="146"/>
                      <a:pt x="36" y="134"/>
                    </a:cubicBezTo>
                    <a:lnTo>
                      <a:pt x="78" y="27"/>
                    </a:lnTo>
                    <a:cubicBezTo>
                      <a:pt x="85" y="14"/>
                      <a:pt x="78" y="3"/>
                      <a:pt x="66" y="3"/>
                    </a:cubicBezTo>
                    <a:cubicBezTo>
                      <a:pt x="65" y="1"/>
                      <a:pt x="63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11"/>
              <p:cNvSpPr/>
              <p:nvPr/>
            </p:nvSpPr>
            <p:spPr>
              <a:xfrm>
                <a:off x="5590817" y="2511783"/>
                <a:ext cx="40249" cy="6678"/>
              </a:xfrm>
              <a:custGeom>
                <a:rect b="b" l="l" r="r" t="t"/>
                <a:pathLst>
                  <a:path extrusionOk="0" h="37" w="223">
                    <a:moveTo>
                      <a:pt x="19" y="1"/>
                    </a:moveTo>
                    <a:cubicBezTo>
                      <a:pt x="8" y="1"/>
                      <a:pt x="1" y="6"/>
                      <a:pt x="1" y="18"/>
                    </a:cubicBezTo>
                    <a:cubicBezTo>
                      <a:pt x="1" y="25"/>
                      <a:pt x="8" y="36"/>
                      <a:pt x="19" y="36"/>
                    </a:cubicBezTo>
                    <a:lnTo>
                      <a:pt x="204" y="36"/>
                    </a:lnTo>
                    <a:cubicBezTo>
                      <a:pt x="215" y="36"/>
                      <a:pt x="222" y="25"/>
                      <a:pt x="222" y="18"/>
                    </a:cubicBezTo>
                    <a:cubicBezTo>
                      <a:pt x="222" y="6"/>
                      <a:pt x="215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11"/>
              <p:cNvSpPr/>
              <p:nvPr/>
            </p:nvSpPr>
            <p:spPr>
              <a:xfrm>
                <a:off x="5590817" y="2523695"/>
                <a:ext cx="40249" cy="6678"/>
              </a:xfrm>
              <a:custGeom>
                <a:rect b="b" l="l" r="r" t="t"/>
                <a:pathLst>
                  <a:path extrusionOk="0" h="37" w="223">
                    <a:moveTo>
                      <a:pt x="19" y="0"/>
                    </a:moveTo>
                    <a:cubicBezTo>
                      <a:pt x="8" y="0"/>
                      <a:pt x="1" y="6"/>
                      <a:pt x="1" y="18"/>
                    </a:cubicBezTo>
                    <a:cubicBezTo>
                      <a:pt x="1" y="30"/>
                      <a:pt x="8" y="36"/>
                      <a:pt x="19" y="36"/>
                    </a:cubicBezTo>
                    <a:lnTo>
                      <a:pt x="204" y="36"/>
                    </a:lnTo>
                    <a:cubicBezTo>
                      <a:pt x="215" y="36"/>
                      <a:pt x="222" y="30"/>
                      <a:pt x="222" y="18"/>
                    </a:cubicBezTo>
                    <a:cubicBezTo>
                      <a:pt x="222" y="6"/>
                      <a:pt x="215" y="0"/>
                      <a:pt x="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7" name="Google Shape;77;p11"/>
            <p:cNvSpPr/>
            <p:nvPr/>
          </p:nvSpPr>
          <p:spPr>
            <a:xfrm>
              <a:off x="129150" y="2841275"/>
              <a:ext cx="544491" cy="159542"/>
            </a:xfrm>
            <a:custGeom>
              <a:rect b="b" l="l" r="r" t="t"/>
              <a:pathLst>
                <a:path extrusionOk="0" h="627" w="2140">
                  <a:moveTo>
                    <a:pt x="18" y="1"/>
                  </a:moveTo>
                  <a:cubicBezTo>
                    <a:pt x="12" y="1"/>
                    <a:pt x="1" y="8"/>
                    <a:pt x="1" y="19"/>
                  </a:cubicBezTo>
                  <a:cubicBezTo>
                    <a:pt x="1" y="31"/>
                    <a:pt x="12" y="36"/>
                    <a:pt x="18" y="36"/>
                  </a:cubicBezTo>
                  <a:lnTo>
                    <a:pt x="2038" y="36"/>
                  </a:lnTo>
                  <a:cubicBezTo>
                    <a:pt x="2074" y="36"/>
                    <a:pt x="2104" y="67"/>
                    <a:pt x="2104" y="108"/>
                  </a:cubicBezTo>
                  <a:cubicBezTo>
                    <a:pt x="2104" y="151"/>
                    <a:pt x="2074" y="179"/>
                    <a:pt x="2038" y="179"/>
                  </a:cubicBezTo>
                  <a:lnTo>
                    <a:pt x="738" y="179"/>
                  </a:lnTo>
                  <a:cubicBezTo>
                    <a:pt x="680" y="179"/>
                    <a:pt x="631" y="228"/>
                    <a:pt x="631" y="287"/>
                  </a:cubicBezTo>
                  <a:lnTo>
                    <a:pt x="631" y="294"/>
                  </a:lnTo>
                  <a:cubicBezTo>
                    <a:pt x="631" y="352"/>
                    <a:pt x="680" y="401"/>
                    <a:pt x="738" y="401"/>
                  </a:cubicBezTo>
                  <a:lnTo>
                    <a:pt x="1596" y="401"/>
                  </a:lnTo>
                  <a:cubicBezTo>
                    <a:pt x="1632" y="401"/>
                    <a:pt x="1668" y="430"/>
                    <a:pt x="1668" y="472"/>
                  </a:cubicBezTo>
                  <a:lnTo>
                    <a:pt x="1668" y="608"/>
                  </a:lnTo>
                  <a:cubicBezTo>
                    <a:pt x="1668" y="621"/>
                    <a:pt x="1675" y="627"/>
                    <a:pt x="1686" y="627"/>
                  </a:cubicBezTo>
                  <a:cubicBezTo>
                    <a:pt x="1692" y="627"/>
                    <a:pt x="1703" y="621"/>
                    <a:pt x="1703" y="608"/>
                  </a:cubicBezTo>
                  <a:lnTo>
                    <a:pt x="1703" y="472"/>
                  </a:lnTo>
                  <a:cubicBezTo>
                    <a:pt x="1703" y="412"/>
                    <a:pt x="1656" y="365"/>
                    <a:pt x="1596" y="365"/>
                  </a:cubicBezTo>
                  <a:lnTo>
                    <a:pt x="738" y="365"/>
                  </a:lnTo>
                  <a:cubicBezTo>
                    <a:pt x="703" y="365"/>
                    <a:pt x="667" y="330"/>
                    <a:pt x="667" y="294"/>
                  </a:cubicBezTo>
                  <a:lnTo>
                    <a:pt x="667" y="287"/>
                  </a:lnTo>
                  <a:cubicBezTo>
                    <a:pt x="667" y="245"/>
                    <a:pt x="703" y="215"/>
                    <a:pt x="738" y="215"/>
                  </a:cubicBezTo>
                  <a:lnTo>
                    <a:pt x="2038" y="215"/>
                  </a:lnTo>
                  <a:cubicBezTo>
                    <a:pt x="2091" y="215"/>
                    <a:pt x="2139" y="168"/>
                    <a:pt x="2139" y="108"/>
                  </a:cubicBezTo>
                  <a:cubicBezTo>
                    <a:pt x="2139" y="49"/>
                    <a:pt x="209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1"/>
            <p:cNvSpPr/>
            <p:nvPr/>
          </p:nvSpPr>
          <p:spPr>
            <a:xfrm flipH="1" rot="10800000">
              <a:off x="8475475" y="2130611"/>
              <a:ext cx="544502" cy="159539"/>
            </a:xfrm>
            <a:custGeom>
              <a:rect b="b" l="l" r="r" t="t"/>
              <a:pathLst>
                <a:path extrusionOk="0" h="627" w="2140">
                  <a:moveTo>
                    <a:pt x="18" y="1"/>
                  </a:moveTo>
                  <a:cubicBezTo>
                    <a:pt x="12" y="1"/>
                    <a:pt x="1" y="8"/>
                    <a:pt x="1" y="19"/>
                  </a:cubicBezTo>
                  <a:cubicBezTo>
                    <a:pt x="1" y="31"/>
                    <a:pt x="12" y="36"/>
                    <a:pt x="18" y="36"/>
                  </a:cubicBezTo>
                  <a:lnTo>
                    <a:pt x="2038" y="36"/>
                  </a:lnTo>
                  <a:cubicBezTo>
                    <a:pt x="2074" y="36"/>
                    <a:pt x="2104" y="67"/>
                    <a:pt x="2104" y="108"/>
                  </a:cubicBezTo>
                  <a:cubicBezTo>
                    <a:pt x="2104" y="151"/>
                    <a:pt x="2074" y="179"/>
                    <a:pt x="2038" y="179"/>
                  </a:cubicBezTo>
                  <a:lnTo>
                    <a:pt x="738" y="179"/>
                  </a:lnTo>
                  <a:cubicBezTo>
                    <a:pt x="680" y="179"/>
                    <a:pt x="631" y="228"/>
                    <a:pt x="631" y="287"/>
                  </a:cubicBezTo>
                  <a:lnTo>
                    <a:pt x="631" y="294"/>
                  </a:lnTo>
                  <a:cubicBezTo>
                    <a:pt x="631" y="352"/>
                    <a:pt x="680" y="401"/>
                    <a:pt x="738" y="401"/>
                  </a:cubicBezTo>
                  <a:lnTo>
                    <a:pt x="1596" y="401"/>
                  </a:lnTo>
                  <a:cubicBezTo>
                    <a:pt x="1632" y="401"/>
                    <a:pt x="1668" y="430"/>
                    <a:pt x="1668" y="472"/>
                  </a:cubicBezTo>
                  <a:lnTo>
                    <a:pt x="1668" y="608"/>
                  </a:lnTo>
                  <a:cubicBezTo>
                    <a:pt x="1668" y="621"/>
                    <a:pt x="1675" y="627"/>
                    <a:pt x="1686" y="627"/>
                  </a:cubicBezTo>
                  <a:cubicBezTo>
                    <a:pt x="1692" y="627"/>
                    <a:pt x="1703" y="621"/>
                    <a:pt x="1703" y="608"/>
                  </a:cubicBezTo>
                  <a:lnTo>
                    <a:pt x="1703" y="472"/>
                  </a:lnTo>
                  <a:cubicBezTo>
                    <a:pt x="1703" y="412"/>
                    <a:pt x="1656" y="365"/>
                    <a:pt x="1596" y="365"/>
                  </a:cubicBezTo>
                  <a:lnTo>
                    <a:pt x="738" y="365"/>
                  </a:lnTo>
                  <a:cubicBezTo>
                    <a:pt x="703" y="365"/>
                    <a:pt x="667" y="330"/>
                    <a:pt x="667" y="294"/>
                  </a:cubicBezTo>
                  <a:lnTo>
                    <a:pt x="667" y="287"/>
                  </a:lnTo>
                  <a:cubicBezTo>
                    <a:pt x="667" y="245"/>
                    <a:pt x="703" y="215"/>
                    <a:pt x="738" y="215"/>
                  </a:cubicBezTo>
                  <a:lnTo>
                    <a:pt x="2038" y="215"/>
                  </a:lnTo>
                  <a:cubicBezTo>
                    <a:pt x="2091" y="215"/>
                    <a:pt x="2139" y="168"/>
                    <a:pt x="2139" y="108"/>
                  </a:cubicBezTo>
                  <a:cubicBezTo>
                    <a:pt x="2139" y="49"/>
                    <a:pt x="209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9" name="Google Shape;79;p11"/>
            <p:cNvGrpSpPr/>
            <p:nvPr/>
          </p:nvGrpSpPr>
          <p:grpSpPr>
            <a:xfrm>
              <a:off x="8558036" y="1584949"/>
              <a:ext cx="379379" cy="430264"/>
              <a:chOff x="2356255" y="1852814"/>
              <a:chExt cx="209729" cy="237886"/>
            </a:xfrm>
          </p:grpSpPr>
          <p:sp>
            <p:nvSpPr>
              <p:cNvPr id="80" name="Google Shape;80;p11"/>
              <p:cNvSpPr/>
              <p:nvPr/>
            </p:nvSpPr>
            <p:spPr>
              <a:xfrm>
                <a:off x="2356255" y="1852814"/>
                <a:ext cx="209729" cy="237886"/>
              </a:xfrm>
              <a:custGeom>
                <a:rect b="b" l="l" r="r" t="t"/>
                <a:pathLst>
                  <a:path extrusionOk="0" h="1318" w="1162">
                    <a:moveTo>
                      <a:pt x="727" y="37"/>
                    </a:moveTo>
                    <a:lnTo>
                      <a:pt x="727" y="95"/>
                    </a:lnTo>
                    <a:cubicBezTo>
                      <a:pt x="716" y="95"/>
                      <a:pt x="704" y="89"/>
                      <a:pt x="691" y="89"/>
                    </a:cubicBezTo>
                    <a:lnTo>
                      <a:pt x="686" y="89"/>
                    </a:lnTo>
                    <a:cubicBezTo>
                      <a:pt x="680" y="89"/>
                      <a:pt x="668" y="84"/>
                      <a:pt x="661" y="84"/>
                    </a:cubicBezTo>
                    <a:lnTo>
                      <a:pt x="620" y="84"/>
                    </a:lnTo>
                    <a:cubicBezTo>
                      <a:pt x="620" y="78"/>
                      <a:pt x="620" y="78"/>
                      <a:pt x="614" y="78"/>
                    </a:cubicBezTo>
                    <a:lnTo>
                      <a:pt x="543" y="78"/>
                    </a:lnTo>
                    <a:lnTo>
                      <a:pt x="543" y="84"/>
                    </a:lnTo>
                    <a:lnTo>
                      <a:pt x="501" y="84"/>
                    </a:lnTo>
                    <a:cubicBezTo>
                      <a:pt x="495" y="84"/>
                      <a:pt x="483" y="89"/>
                      <a:pt x="477" y="89"/>
                    </a:cubicBezTo>
                    <a:lnTo>
                      <a:pt x="465" y="89"/>
                    </a:lnTo>
                    <a:cubicBezTo>
                      <a:pt x="460" y="89"/>
                      <a:pt x="447" y="95"/>
                      <a:pt x="435" y="95"/>
                    </a:cubicBezTo>
                    <a:lnTo>
                      <a:pt x="435" y="37"/>
                    </a:lnTo>
                    <a:close/>
                    <a:moveTo>
                      <a:pt x="582" y="115"/>
                    </a:moveTo>
                    <a:cubicBezTo>
                      <a:pt x="595" y="115"/>
                      <a:pt x="608" y="117"/>
                      <a:pt x="620" y="120"/>
                    </a:cubicBezTo>
                    <a:lnTo>
                      <a:pt x="626" y="120"/>
                    </a:lnTo>
                    <a:cubicBezTo>
                      <a:pt x="650" y="120"/>
                      <a:pt x="674" y="120"/>
                      <a:pt x="697" y="125"/>
                    </a:cubicBezTo>
                    <a:cubicBezTo>
                      <a:pt x="704" y="125"/>
                      <a:pt x="704" y="131"/>
                      <a:pt x="704" y="131"/>
                    </a:cubicBezTo>
                    <a:cubicBezTo>
                      <a:pt x="716" y="131"/>
                      <a:pt x="727" y="138"/>
                      <a:pt x="733" y="138"/>
                    </a:cubicBezTo>
                    <a:cubicBezTo>
                      <a:pt x="960" y="202"/>
                      <a:pt x="1126" y="411"/>
                      <a:pt x="1126" y="661"/>
                    </a:cubicBezTo>
                    <a:cubicBezTo>
                      <a:pt x="1126" y="960"/>
                      <a:pt x="883" y="1203"/>
                      <a:pt x="578" y="1203"/>
                    </a:cubicBezTo>
                    <a:cubicBezTo>
                      <a:pt x="281" y="1203"/>
                      <a:pt x="37" y="960"/>
                      <a:pt x="37" y="661"/>
                    </a:cubicBezTo>
                    <a:cubicBezTo>
                      <a:pt x="37" y="411"/>
                      <a:pt x="204" y="202"/>
                      <a:pt x="424" y="138"/>
                    </a:cubicBezTo>
                    <a:cubicBezTo>
                      <a:pt x="435" y="138"/>
                      <a:pt x="447" y="131"/>
                      <a:pt x="460" y="131"/>
                    </a:cubicBezTo>
                    <a:cubicBezTo>
                      <a:pt x="460" y="131"/>
                      <a:pt x="460" y="125"/>
                      <a:pt x="465" y="125"/>
                    </a:cubicBezTo>
                    <a:cubicBezTo>
                      <a:pt x="490" y="120"/>
                      <a:pt x="513" y="120"/>
                      <a:pt x="537" y="120"/>
                    </a:cubicBezTo>
                    <a:lnTo>
                      <a:pt x="543" y="120"/>
                    </a:lnTo>
                    <a:cubicBezTo>
                      <a:pt x="555" y="117"/>
                      <a:pt x="568" y="115"/>
                      <a:pt x="582" y="115"/>
                    </a:cubicBezTo>
                    <a:close/>
                    <a:moveTo>
                      <a:pt x="418" y="1"/>
                    </a:moveTo>
                    <a:cubicBezTo>
                      <a:pt x="405" y="1"/>
                      <a:pt x="400" y="12"/>
                      <a:pt x="400" y="18"/>
                    </a:cubicBezTo>
                    <a:lnTo>
                      <a:pt x="400" y="108"/>
                    </a:lnTo>
                    <a:cubicBezTo>
                      <a:pt x="168" y="185"/>
                      <a:pt x="1" y="405"/>
                      <a:pt x="1" y="661"/>
                    </a:cubicBezTo>
                    <a:cubicBezTo>
                      <a:pt x="1" y="881"/>
                      <a:pt x="125" y="1079"/>
                      <a:pt x="311" y="1174"/>
                    </a:cubicBezTo>
                    <a:lnTo>
                      <a:pt x="251" y="1293"/>
                    </a:lnTo>
                    <a:cubicBezTo>
                      <a:pt x="245" y="1299"/>
                      <a:pt x="245" y="1310"/>
                      <a:pt x="257" y="1317"/>
                    </a:cubicBezTo>
                    <a:lnTo>
                      <a:pt x="262" y="1317"/>
                    </a:lnTo>
                    <a:cubicBezTo>
                      <a:pt x="268" y="1317"/>
                      <a:pt x="275" y="1317"/>
                      <a:pt x="281" y="1310"/>
                    </a:cubicBezTo>
                    <a:lnTo>
                      <a:pt x="340" y="1192"/>
                    </a:lnTo>
                    <a:cubicBezTo>
                      <a:pt x="418" y="1222"/>
                      <a:pt x="495" y="1239"/>
                      <a:pt x="578" y="1239"/>
                    </a:cubicBezTo>
                    <a:cubicBezTo>
                      <a:pt x="668" y="1239"/>
                      <a:pt x="746" y="1222"/>
                      <a:pt x="823" y="1192"/>
                    </a:cubicBezTo>
                    <a:lnTo>
                      <a:pt x="883" y="1310"/>
                    </a:lnTo>
                    <a:cubicBezTo>
                      <a:pt x="883" y="1317"/>
                      <a:pt x="889" y="1317"/>
                      <a:pt x="900" y="1317"/>
                    </a:cubicBezTo>
                    <a:lnTo>
                      <a:pt x="906" y="1317"/>
                    </a:lnTo>
                    <a:cubicBezTo>
                      <a:pt x="911" y="1310"/>
                      <a:pt x="919" y="1299"/>
                      <a:pt x="911" y="1293"/>
                    </a:cubicBezTo>
                    <a:lnTo>
                      <a:pt x="853" y="1174"/>
                    </a:lnTo>
                    <a:cubicBezTo>
                      <a:pt x="1037" y="1079"/>
                      <a:pt x="1162" y="881"/>
                      <a:pt x="1162" y="661"/>
                    </a:cubicBezTo>
                    <a:cubicBezTo>
                      <a:pt x="1162" y="405"/>
                      <a:pt x="996" y="185"/>
                      <a:pt x="763" y="108"/>
                    </a:cubicBezTo>
                    <a:lnTo>
                      <a:pt x="763" y="18"/>
                    </a:lnTo>
                    <a:cubicBezTo>
                      <a:pt x="763" y="12"/>
                      <a:pt x="757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11"/>
              <p:cNvSpPr/>
              <p:nvPr/>
            </p:nvSpPr>
            <p:spPr>
              <a:xfrm>
                <a:off x="2373582" y="1884039"/>
                <a:ext cx="175436" cy="175436"/>
              </a:xfrm>
              <a:custGeom>
                <a:rect b="b" l="l" r="r" t="t"/>
                <a:pathLst>
                  <a:path extrusionOk="0" h="972" w="972">
                    <a:moveTo>
                      <a:pt x="101" y="507"/>
                    </a:moveTo>
                    <a:cubicBezTo>
                      <a:pt x="108" y="703"/>
                      <a:pt x="268" y="864"/>
                      <a:pt x="465" y="870"/>
                    </a:cubicBezTo>
                    <a:lnTo>
                      <a:pt x="465" y="936"/>
                    </a:lnTo>
                    <a:cubicBezTo>
                      <a:pt x="232" y="923"/>
                      <a:pt x="48" y="738"/>
                      <a:pt x="36" y="507"/>
                    </a:cubicBezTo>
                    <a:close/>
                    <a:moveTo>
                      <a:pt x="501" y="42"/>
                    </a:moveTo>
                    <a:cubicBezTo>
                      <a:pt x="537" y="42"/>
                      <a:pt x="572" y="48"/>
                      <a:pt x="608" y="54"/>
                    </a:cubicBezTo>
                    <a:lnTo>
                      <a:pt x="578" y="144"/>
                    </a:lnTo>
                    <a:cubicBezTo>
                      <a:pt x="578" y="149"/>
                      <a:pt x="584" y="161"/>
                      <a:pt x="590" y="161"/>
                    </a:cubicBezTo>
                    <a:lnTo>
                      <a:pt x="595" y="161"/>
                    </a:lnTo>
                    <a:cubicBezTo>
                      <a:pt x="601" y="161"/>
                      <a:pt x="608" y="161"/>
                      <a:pt x="614" y="149"/>
                    </a:cubicBezTo>
                    <a:lnTo>
                      <a:pt x="644" y="65"/>
                    </a:lnTo>
                    <a:cubicBezTo>
                      <a:pt x="672" y="78"/>
                      <a:pt x="703" y="95"/>
                      <a:pt x="733" y="114"/>
                    </a:cubicBezTo>
                    <a:lnTo>
                      <a:pt x="680" y="185"/>
                    </a:lnTo>
                    <a:cubicBezTo>
                      <a:pt x="672" y="197"/>
                      <a:pt x="680" y="202"/>
                      <a:pt x="685" y="208"/>
                    </a:cubicBezTo>
                    <a:cubicBezTo>
                      <a:pt x="691" y="215"/>
                      <a:pt x="691" y="215"/>
                      <a:pt x="697" y="215"/>
                    </a:cubicBezTo>
                    <a:cubicBezTo>
                      <a:pt x="703" y="215"/>
                      <a:pt x="708" y="215"/>
                      <a:pt x="708" y="208"/>
                    </a:cubicBezTo>
                    <a:lnTo>
                      <a:pt x="763" y="137"/>
                    </a:lnTo>
                    <a:cubicBezTo>
                      <a:pt x="793" y="155"/>
                      <a:pt x="815" y="185"/>
                      <a:pt x="834" y="208"/>
                    </a:cubicBezTo>
                    <a:lnTo>
                      <a:pt x="763" y="262"/>
                    </a:lnTo>
                    <a:cubicBezTo>
                      <a:pt x="757" y="268"/>
                      <a:pt x="757" y="280"/>
                      <a:pt x="763" y="287"/>
                    </a:cubicBezTo>
                    <a:cubicBezTo>
                      <a:pt x="763" y="292"/>
                      <a:pt x="768" y="292"/>
                      <a:pt x="774" y="292"/>
                    </a:cubicBezTo>
                    <a:lnTo>
                      <a:pt x="787" y="292"/>
                    </a:lnTo>
                    <a:lnTo>
                      <a:pt x="858" y="238"/>
                    </a:lnTo>
                    <a:cubicBezTo>
                      <a:pt x="875" y="268"/>
                      <a:pt x="894" y="298"/>
                      <a:pt x="905" y="334"/>
                    </a:cubicBezTo>
                    <a:lnTo>
                      <a:pt x="823" y="358"/>
                    </a:lnTo>
                    <a:cubicBezTo>
                      <a:pt x="810" y="364"/>
                      <a:pt x="804" y="375"/>
                      <a:pt x="810" y="381"/>
                    </a:cubicBezTo>
                    <a:cubicBezTo>
                      <a:pt x="810" y="387"/>
                      <a:pt x="823" y="394"/>
                      <a:pt x="828" y="394"/>
                    </a:cubicBezTo>
                    <a:lnTo>
                      <a:pt x="834" y="394"/>
                    </a:lnTo>
                    <a:lnTo>
                      <a:pt x="917" y="364"/>
                    </a:lnTo>
                    <a:cubicBezTo>
                      <a:pt x="923" y="400"/>
                      <a:pt x="930" y="435"/>
                      <a:pt x="935" y="471"/>
                    </a:cubicBezTo>
                    <a:lnTo>
                      <a:pt x="845" y="471"/>
                    </a:lnTo>
                    <a:cubicBezTo>
                      <a:pt x="834" y="471"/>
                      <a:pt x="828" y="477"/>
                      <a:pt x="828" y="488"/>
                    </a:cubicBezTo>
                    <a:cubicBezTo>
                      <a:pt x="828" y="494"/>
                      <a:pt x="834" y="507"/>
                      <a:pt x="845" y="507"/>
                    </a:cubicBezTo>
                    <a:lnTo>
                      <a:pt x="935" y="507"/>
                    </a:lnTo>
                    <a:cubicBezTo>
                      <a:pt x="930" y="543"/>
                      <a:pt x="923" y="578"/>
                      <a:pt x="917" y="608"/>
                    </a:cubicBezTo>
                    <a:lnTo>
                      <a:pt x="834" y="584"/>
                    </a:lnTo>
                    <a:cubicBezTo>
                      <a:pt x="831" y="582"/>
                      <a:pt x="827" y="582"/>
                      <a:pt x="824" y="582"/>
                    </a:cubicBezTo>
                    <a:cubicBezTo>
                      <a:pt x="816" y="582"/>
                      <a:pt x="810" y="586"/>
                      <a:pt x="810" y="590"/>
                    </a:cubicBezTo>
                    <a:cubicBezTo>
                      <a:pt x="804" y="601"/>
                      <a:pt x="810" y="614"/>
                      <a:pt x="823" y="614"/>
                    </a:cubicBezTo>
                    <a:lnTo>
                      <a:pt x="905" y="644"/>
                    </a:lnTo>
                    <a:cubicBezTo>
                      <a:pt x="894" y="673"/>
                      <a:pt x="875" y="708"/>
                      <a:pt x="858" y="738"/>
                    </a:cubicBezTo>
                    <a:lnTo>
                      <a:pt x="787" y="686"/>
                    </a:lnTo>
                    <a:cubicBezTo>
                      <a:pt x="783" y="683"/>
                      <a:pt x="779" y="681"/>
                      <a:pt x="774" y="681"/>
                    </a:cubicBezTo>
                    <a:cubicBezTo>
                      <a:pt x="770" y="681"/>
                      <a:pt x="765" y="683"/>
                      <a:pt x="763" y="686"/>
                    </a:cubicBezTo>
                    <a:cubicBezTo>
                      <a:pt x="757" y="697"/>
                      <a:pt x="757" y="708"/>
                      <a:pt x="763" y="716"/>
                    </a:cubicBezTo>
                    <a:lnTo>
                      <a:pt x="834" y="763"/>
                    </a:lnTo>
                    <a:cubicBezTo>
                      <a:pt x="815" y="793"/>
                      <a:pt x="793" y="816"/>
                      <a:pt x="763" y="840"/>
                    </a:cubicBezTo>
                    <a:lnTo>
                      <a:pt x="708" y="768"/>
                    </a:lnTo>
                    <a:cubicBezTo>
                      <a:pt x="705" y="762"/>
                      <a:pt x="700" y="759"/>
                      <a:pt x="695" y="759"/>
                    </a:cubicBezTo>
                    <a:cubicBezTo>
                      <a:pt x="691" y="759"/>
                      <a:pt x="688" y="760"/>
                      <a:pt x="685" y="763"/>
                    </a:cubicBezTo>
                    <a:cubicBezTo>
                      <a:pt x="680" y="768"/>
                      <a:pt x="672" y="780"/>
                      <a:pt x="680" y="787"/>
                    </a:cubicBezTo>
                    <a:lnTo>
                      <a:pt x="733" y="858"/>
                    </a:lnTo>
                    <a:cubicBezTo>
                      <a:pt x="703" y="881"/>
                      <a:pt x="672" y="894"/>
                      <a:pt x="644" y="906"/>
                    </a:cubicBezTo>
                    <a:lnTo>
                      <a:pt x="614" y="823"/>
                    </a:lnTo>
                    <a:cubicBezTo>
                      <a:pt x="608" y="816"/>
                      <a:pt x="601" y="810"/>
                      <a:pt x="590" y="810"/>
                    </a:cubicBezTo>
                    <a:cubicBezTo>
                      <a:pt x="584" y="816"/>
                      <a:pt x="578" y="823"/>
                      <a:pt x="578" y="834"/>
                    </a:cubicBezTo>
                    <a:lnTo>
                      <a:pt x="608" y="917"/>
                    </a:lnTo>
                    <a:cubicBezTo>
                      <a:pt x="572" y="930"/>
                      <a:pt x="537" y="936"/>
                      <a:pt x="501" y="936"/>
                    </a:cubicBezTo>
                    <a:lnTo>
                      <a:pt x="501" y="858"/>
                    </a:lnTo>
                    <a:cubicBezTo>
                      <a:pt x="501" y="846"/>
                      <a:pt x="494" y="840"/>
                      <a:pt x="482" y="840"/>
                    </a:cubicBezTo>
                    <a:cubicBezTo>
                      <a:pt x="292" y="840"/>
                      <a:pt x="136" y="680"/>
                      <a:pt x="136" y="488"/>
                    </a:cubicBezTo>
                    <a:cubicBezTo>
                      <a:pt x="136" y="477"/>
                      <a:pt x="125" y="471"/>
                      <a:pt x="119" y="471"/>
                    </a:cubicBezTo>
                    <a:lnTo>
                      <a:pt x="36" y="471"/>
                    </a:lnTo>
                    <a:cubicBezTo>
                      <a:pt x="36" y="435"/>
                      <a:pt x="42" y="400"/>
                      <a:pt x="54" y="364"/>
                    </a:cubicBezTo>
                    <a:lnTo>
                      <a:pt x="136" y="394"/>
                    </a:lnTo>
                    <a:lnTo>
                      <a:pt x="144" y="394"/>
                    </a:lnTo>
                    <a:cubicBezTo>
                      <a:pt x="149" y="394"/>
                      <a:pt x="161" y="387"/>
                      <a:pt x="161" y="381"/>
                    </a:cubicBezTo>
                    <a:cubicBezTo>
                      <a:pt x="161" y="375"/>
                      <a:pt x="161" y="364"/>
                      <a:pt x="149" y="358"/>
                    </a:cubicBezTo>
                    <a:lnTo>
                      <a:pt x="65" y="334"/>
                    </a:lnTo>
                    <a:cubicBezTo>
                      <a:pt x="78" y="298"/>
                      <a:pt x="95" y="268"/>
                      <a:pt x="114" y="238"/>
                    </a:cubicBezTo>
                    <a:lnTo>
                      <a:pt x="185" y="292"/>
                    </a:lnTo>
                    <a:lnTo>
                      <a:pt x="196" y="292"/>
                    </a:lnTo>
                    <a:cubicBezTo>
                      <a:pt x="202" y="292"/>
                      <a:pt x="202" y="292"/>
                      <a:pt x="208" y="287"/>
                    </a:cubicBezTo>
                    <a:cubicBezTo>
                      <a:pt x="215" y="280"/>
                      <a:pt x="215" y="268"/>
                      <a:pt x="202" y="262"/>
                    </a:cubicBezTo>
                    <a:lnTo>
                      <a:pt x="131" y="208"/>
                    </a:lnTo>
                    <a:cubicBezTo>
                      <a:pt x="155" y="185"/>
                      <a:pt x="179" y="155"/>
                      <a:pt x="208" y="137"/>
                    </a:cubicBezTo>
                    <a:lnTo>
                      <a:pt x="262" y="208"/>
                    </a:lnTo>
                    <a:cubicBezTo>
                      <a:pt x="262" y="215"/>
                      <a:pt x="268" y="215"/>
                      <a:pt x="274" y="215"/>
                    </a:cubicBezTo>
                    <a:cubicBezTo>
                      <a:pt x="279" y="215"/>
                      <a:pt x="279" y="215"/>
                      <a:pt x="287" y="208"/>
                    </a:cubicBezTo>
                    <a:cubicBezTo>
                      <a:pt x="292" y="202"/>
                      <a:pt x="292" y="197"/>
                      <a:pt x="287" y="185"/>
                    </a:cubicBezTo>
                    <a:lnTo>
                      <a:pt x="238" y="114"/>
                    </a:lnTo>
                    <a:cubicBezTo>
                      <a:pt x="262" y="95"/>
                      <a:pt x="298" y="78"/>
                      <a:pt x="328" y="65"/>
                    </a:cubicBezTo>
                    <a:lnTo>
                      <a:pt x="358" y="149"/>
                    </a:lnTo>
                    <a:cubicBezTo>
                      <a:pt x="358" y="161"/>
                      <a:pt x="369" y="161"/>
                      <a:pt x="375" y="161"/>
                    </a:cubicBezTo>
                    <a:lnTo>
                      <a:pt x="381" y="161"/>
                    </a:lnTo>
                    <a:cubicBezTo>
                      <a:pt x="387" y="161"/>
                      <a:pt x="394" y="149"/>
                      <a:pt x="394" y="144"/>
                    </a:cubicBezTo>
                    <a:lnTo>
                      <a:pt x="364" y="54"/>
                    </a:lnTo>
                    <a:cubicBezTo>
                      <a:pt x="399" y="48"/>
                      <a:pt x="429" y="42"/>
                      <a:pt x="465" y="42"/>
                    </a:cubicBezTo>
                    <a:lnTo>
                      <a:pt x="465" y="125"/>
                    </a:lnTo>
                    <a:cubicBezTo>
                      <a:pt x="465" y="137"/>
                      <a:pt x="477" y="144"/>
                      <a:pt x="482" y="144"/>
                    </a:cubicBezTo>
                    <a:cubicBezTo>
                      <a:pt x="494" y="144"/>
                      <a:pt x="501" y="137"/>
                      <a:pt x="501" y="125"/>
                    </a:cubicBezTo>
                    <a:lnTo>
                      <a:pt x="501" y="42"/>
                    </a:lnTo>
                    <a:close/>
                    <a:moveTo>
                      <a:pt x="482" y="1"/>
                    </a:moveTo>
                    <a:cubicBezTo>
                      <a:pt x="221" y="1"/>
                      <a:pt x="1" y="221"/>
                      <a:pt x="1" y="488"/>
                    </a:cubicBezTo>
                    <a:cubicBezTo>
                      <a:pt x="1" y="757"/>
                      <a:pt x="221" y="971"/>
                      <a:pt x="482" y="971"/>
                    </a:cubicBezTo>
                    <a:cubicBezTo>
                      <a:pt x="751" y="971"/>
                      <a:pt x="971" y="757"/>
                      <a:pt x="971" y="488"/>
                    </a:cubicBezTo>
                    <a:cubicBezTo>
                      <a:pt x="971" y="221"/>
                      <a:pt x="751" y="1"/>
                      <a:pt x="4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11"/>
              <p:cNvSpPr/>
              <p:nvPr/>
            </p:nvSpPr>
            <p:spPr>
              <a:xfrm>
                <a:off x="2448666" y="1916347"/>
                <a:ext cx="42235" cy="85011"/>
              </a:xfrm>
              <a:custGeom>
                <a:rect b="b" l="l" r="r" t="t"/>
                <a:pathLst>
                  <a:path extrusionOk="0" h="471" w="234">
                    <a:moveTo>
                      <a:pt x="66" y="274"/>
                    </a:moveTo>
                    <a:cubicBezTo>
                      <a:pt x="91" y="274"/>
                      <a:pt x="102" y="292"/>
                      <a:pt x="102" y="309"/>
                    </a:cubicBezTo>
                    <a:cubicBezTo>
                      <a:pt x="102" y="328"/>
                      <a:pt x="91" y="345"/>
                      <a:pt x="66" y="345"/>
                    </a:cubicBezTo>
                    <a:cubicBezTo>
                      <a:pt x="49" y="345"/>
                      <a:pt x="36" y="328"/>
                      <a:pt x="36" y="309"/>
                    </a:cubicBezTo>
                    <a:cubicBezTo>
                      <a:pt x="36" y="292"/>
                      <a:pt x="49" y="274"/>
                      <a:pt x="66" y="274"/>
                    </a:cubicBezTo>
                    <a:close/>
                    <a:moveTo>
                      <a:pt x="66" y="1"/>
                    </a:moveTo>
                    <a:cubicBezTo>
                      <a:pt x="61" y="1"/>
                      <a:pt x="49" y="6"/>
                      <a:pt x="49" y="18"/>
                    </a:cubicBezTo>
                    <a:lnTo>
                      <a:pt x="49" y="238"/>
                    </a:lnTo>
                    <a:cubicBezTo>
                      <a:pt x="19" y="251"/>
                      <a:pt x="1" y="274"/>
                      <a:pt x="1" y="309"/>
                    </a:cubicBezTo>
                    <a:cubicBezTo>
                      <a:pt x="1" y="345"/>
                      <a:pt x="31" y="381"/>
                      <a:pt x="66" y="381"/>
                    </a:cubicBezTo>
                    <a:cubicBezTo>
                      <a:pt x="85" y="381"/>
                      <a:pt x="91" y="375"/>
                      <a:pt x="102" y="369"/>
                    </a:cubicBezTo>
                    <a:lnTo>
                      <a:pt x="204" y="471"/>
                    </a:lnTo>
                    <a:lnTo>
                      <a:pt x="228" y="471"/>
                    </a:lnTo>
                    <a:cubicBezTo>
                      <a:pt x="234" y="458"/>
                      <a:pt x="234" y="447"/>
                      <a:pt x="228" y="441"/>
                    </a:cubicBezTo>
                    <a:lnTo>
                      <a:pt x="132" y="345"/>
                    </a:lnTo>
                    <a:cubicBezTo>
                      <a:pt x="138" y="334"/>
                      <a:pt x="138" y="322"/>
                      <a:pt x="138" y="309"/>
                    </a:cubicBezTo>
                    <a:cubicBezTo>
                      <a:pt x="138" y="274"/>
                      <a:pt x="114" y="251"/>
                      <a:pt x="85" y="238"/>
                    </a:cubicBezTo>
                    <a:lnTo>
                      <a:pt x="85" y="18"/>
                    </a:lnTo>
                    <a:cubicBezTo>
                      <a:pt x="85" y="6"/>
                      <a:pt x="78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3" name="Google Shape;83;p11"/>
            <p:cNvGrpSpPr/>
            <p:nvPr/>
          </p:nvGrpSpPr>
          <p:grpSpPr>
            <a:xfrm>
              <a:off x="54262" y="3171357"/>
              <a:ext cx="565261" cy="456347"/>
              <a:chOff x="4848100" y="2905251"/>
              <a:chExt cx="318565" cy="257198"/>
            </a:xfrm>
          </p:grpSpPr>
          <p:sp>
            <p:nvSpPr>
              <p:cNvPr id="84" name="Google Shape;84;p11"/>
              <p:cNvSpPr/>
              <p:nvPr/>
            </p:nvSpPr>
            <p:spPr>
              <a:xfrm>
                <a:off x="4848100" y="2905251"/>
                <a:ext cx="318565" cy="257198"/>
              </a:xfrm>
              <a:custGeom>
                <a:rect b="b" l="l" r="r" t="t"/>
                <a:pathLst>
                  <a:path extrusionOk="0" h="1425" w="1765">
                    <a:moveTo>
                      <a:pt x="764" y="346"/>
                    </a:moveTo>
                    <a:cubicBezTo>
                      <a:pt x="907" y="346"/>
                      <a:pt x="1025" y="447"/>
                      <a:pt x="1061" y="578"/>
                    </a:cubicBezTo>
                    <a:cubicBezTo>
                      <a:pt x="1067" y="589"/>
                      <a:pt x="1067" y="602"/>
                      <a:pt x="1072" y="614"/>
                    </a:cubicBezTo>
                    <a:lnTo>
                      <a:pt x="1072" y="644"/>
                    </a:lnTo>
                    <a:lnTo>
                      <a:pt x="1072" y="697"/>
                    </a:lnTo>
                    <a:cubicBezTo>
                      <a:pt x="1072" y="710"/>
                      <a:pt x="1067" y="721"/>
                      <a:pt x="1067" y="732"/>
                    </a:cubicBezTo>
                    <a:cubicBezTo>
                      <a:pt x="1055" y="768"/>
                      <a:pt x="1042" y="792"/>
                      <a:pt x="1031" y="822"/>
                    </a:cubicBezTo>
                    <a:cubicBezTo>
                      <a:pt x="1020" y="834"/>
                      <a:pt x="1014" y="847"/>
                      <a:pt x="1001" y="858"/>
                    </a:cubicBezTo>
                    <a:cubicBezTo>
                      <a:pt x="1001" y="858"/>
                      <a:pt x="995" y="864"/>
                      <a:pt x="995" y="870"/>
                    </a:cubicBezTo>
                    <a:cubicBezTo>
                      <a:pt x="965" y="900"/>
                      <a:pt x="929" y="924"/>
                      <a:pt x="894" y="941"/>
                    </a:cubicBezTo>
                    <a:cubicBezTo>
                      <a:pt x="858" y="960"/>
                      <a:pt x="822" y="971"/>
                      <a:pt x="781" y="971"/>
                    </a:cubicBezTo>
                    <a:lnTo>
                      <a:pt x="745" y="971"/>
                    </a:lnTo>
                    <a:cubicBezTo>
                      <a:pt x="721" y="971"/>
                      <a:pt x="698" y="965"/>
                      <a:pt x="674" y="960"/>
                    </a:cubicBezTo>
                    <a:cubicBezTo>
                      <a:pt x="662" y="954"/>
                      <a:pt x="649" y="954"/>
                      <a:pt x="638" y="947"/>
                    </a:cubicBezTo>
                    <a:cubicBezTo>
                      <a:pt x="531" y="900"/>
                      <a:pt x="459" y="798"/>
                      <a:pt x="453" y="680"/>
                    </a:cubicBezTo>
                    <a:cubicBezTo>
                      <a:pt x="448" y="597"/>
                      <a:pt x="471" y="512"/>
                      <a:pt x="531" y="454"/>
                    </a:cubicBezTo>
                    <a:cubicBezTo>
                      <a:pt x="561" y="418"/>
                      <a:pt x="596" y="394"/>
                      <a:pt x="638" y="375"/>
                    </a:cubicBezTo>
                    <a:lnTo>
                      <a:pt x="638" y="864"/>
                    </a:lnTo>
                    <a:cubicBezTo>
                      <a:pt x="626" y="858"/>
                      <a:pt x="614" y="847"/>
                      <a:pt x="602" y="840"/>
                    </a:cubicBezTo>
                    <a:cubicBezTo>
                      <a:pt x="555" y="798"/>
                      <a:pt x="525" y="740"/>
                      <a:pt x="525" y="674"/>
                    </a:cubicBezTo>
                    <a:cubicBezTo>
                      <a:pt x="519" y="661"/>
                      <a:pt x="514" y="655"/>
                      <a:pt x="501" y="655"/>
                    </a:cubicBezTo>
                    <a:cubicBezTo>
                      <a:pt x="495" y="655"/>
                      <a:pt x="484" y="668"/>
                      <a:pt x="489" y="674"/>
                    </a:cubicBezTo>
                    <a:cubicBezTo>
                      <a:pt x="489" y="751"/>
                      <a:pt x="525" y="817"/>
                      <a:pt x="578" y="864"/>
                    </a:cubicBezTo>
                    <a:cubicBezTo>
                      <a:pt x="596" y="883"/>
                      <a:pt x="614" y="894"/>
                      <a:pt x="638" y="905"/>
                    </a:cubicBezTo>
                    <a:cubicBezTo>
                      <a:pt x="649" y="911"/>
                      <a:pt x="662" y="918"/>
                      <a:pt x="674" y="924"/>
                    </a:cubicBezTo>
                    <a:cubicBezTo>
                      <a:pt x="704" y="930"/>
                      <a:pt x="734" y="935"/>
                      <a:pt x="764" y="935"/>
                    </a:cubicBezTo>
                    <a:lnTo>
                      <a:pt x="775" y="935"/>
                    </a:lnTo>
                    <a:cubicBezTo>
                      <a:pt x="847" y="930"/>
                      <a:pt x="907" y="905"/>
                      <a:pt x="954" y="858"/>
                    </a:cubicBezTo>
                    <a:cubicBezTo>
                      <a:pt x="960" y="852"/>
                      <a:pt x="965" y="847"/>
                      <a:pt x="965" y="847"/>
                    </a:cubicBezTo>
                    <a:cubicBezTo>
                      <a:pt x="978" y="834"/>
                      <a:pt x="984" y="828"/>
                      <a:pt x="984" y="822"/>
                    </a:cubicBezTo>
                    <a:cubicBezTo>
                      <a:pt x="1007" y="792"/>
                      <a:pt x="1020" y="768"/>
                      <a:pt x="1025" y="732"/>
                    </a:cubicBezTo>
                    <a:cubicBezTo>
                      <a:pt x="1031" y="721"/>
                      <a:pt x="1031" y="710"/>
                      <a:pt x="1037" y="697"/>
                    </a:cubicBezTo>
                    <a:lnTo>
                      <a:pt x="1037" y="644"/>
                    </a:lnTo>
                    <a:lnTo>
                      <a:pt x="1037" y="614"/>
                    </a:lnTo>
                    <a:cubicBezTo>
                      <a:pt x="1031" y="602"/>
                      <a:pt x="1031" y="589"/>
                      <a:pt x="1025" y="578"/>
                    </a:cubicBezTo>
                    <a:cubicBezTo>
                      <a:pt x="1014" y="531"/>
                      <a:pt x="984" y="489"/>
                      <a:pt x="948" y="454"/>
                    </a:cubicBezTo>
                    <a:cubicBezTo>
                      <a:pt x="888" y="405"/>
                      <a:pt x="822" y="382"/>
                      <a:pt x="745" y="382"/>
                    </a:cubicBezTo>
                    <a:cubicBezTo>
                      <a:pt x="739" y="382"/>
                      <a:pt x="728" y="394"/>
                      <a:pt x="728" y="399"/>
                    </a:cubicBezTo>
                    <a:cubicBezTo>
                      <a:pt x="728" y="411"/>
                      <a:pt x="739" y="418"/>
                      <a:pt x="751" y="418"/>
                    </a:cubicBezTo>
                    <a:cubicBezTo>
                      <a:pt x="811" y="418"/>
                      <a:pt x="877" y="435"/>
                      <a:pt x="924" y="482"/>
                    </a:cubicBezTo>
                    <a:cubicBezTo>
                      <a:pt x="954" y="507"/>
                      <a:pt x="978" y="542"/>
                      <a:pt x="990" y="578"/>
                    </a:cubicBezTo>
                    <a:lnTo>
                      <a:pt x="757" y="578"/>
                    </a:lnTo>
                    <a:cubicBezTo>
                      <a:pt x="751" y="578"/>
                      <a:pt x="739" y="584"/>
                      <a:pt x="739" y="597"/>
                    </a:cubicBezTo>
                    <a:cubicBezTo>
                      <a:pt x="739" y="608"/>
                      <a:pt x="751" y="614"/>
                      <a:pt x="757" y="614"/>
                    </a:cubicBezTo>
                    <a:lnTo>
                      <a:pt x="1001" y="614"/>
                    </a:lnTo>
                    <a:lnTo>
                      <a:pt x="1001" y="644"/>
                    </a:lnTo>
                    <a:lnTo>
                      <a:pt x="1001" y="697"/>
                    </a:lnTo>
                    <a:lnTo>
                      <a:pt x="757" y="697"/>
                    </a:lnTo>
                    <a:cubicBezTo>
                      <a:pt x="751" y="697"/>
                      <a:pt x="739" y="710"/>
                      <a:pt x="739" y="715"/>
                    </a:cubicBezTo>
                    <a:cubicBezTo>
                      <a:pt x="739" y="727"/>
                      <a:pt x="751" y="732"/>
                      <a:pt x="757" y="732"/>
                    </a:cubicBezTo>
                    <a:lnTo>
                      <a:pt x="990" y="732"/>
                    </a:lnTo>
                    <a:cubicBezTo>
                      <a:pt x="978" y="768"/>
                      <a:pt x="965" y="792"/>
                      <a:pt x="942" y="822"/>
                    </a:cubicBezTo>
                    <a:lnTo>
                      <a:pt x="757" y="822"/>
                    </a:lnTo>
                    <a:cubicBezTo>
                      <a:pt x="751" y="822"/>
                      <a:pt x="739" y="828"/>
                      <a:pt x="739" y="840"/>
                    </a:cubicBezTo>
                    <a:cubicBezTo>
                      <a:pt x="739" y="847"/>
                      <a:pt x="751" y="858"/>
                      <a:pt x="757" y="858"/>
                    </a:cubicBezTo>
                    <a:lnTo>
                      <a:pt x="899" y="858"/>
                    </a:lnTo>
                    <a:cubicBezTo>
                      <a:pt x="864" y="883"/>
                      <a:pt x="822" y="900"/>
                      <a:pt x="775" y="900"/>
                    </a:cubicBezTo>
                    <a:cubicBezTo>
                      <a:pt x="739" y="900"/>
                      <a:pt x="704" y="894"/>
                      <a:pt x="674" y="883"/>
                    </a:cubicBezTo>
                    <a:lnTo>
                      <a:pt x="674" y="358"/>
                    </a:lnTo>
                    <a:cubicBezTo>
                      <a:pt x="698" y="352"/>
                      <a:pt x="721" y="352"/>
                      <a:pt x="745" y="346"/>
                    </a:cubicBezTo>
                    <a:close/>
                    <a:moveTo>
                      <a:pt x="1729" y="36"/>
                    </a:moveTo>
                    <a:lnTo>
                      <a:pt x="1729" y="1329"/>
                    </a:lnTo>
                    <a:lnTo>
                      <a:pt x="674" y="1329"/>
                    </a:lnTo>
                    <a:lnTo>
                      <a:pt x="674" y="995"/>
                    </a:lnTo>
                    <a:cubicBezTo>
                      <a:pt x="704" y="1001"/>
                      <a:pt x="734" y="1007"/>
                      <a:pt x="764" y="1007"/>
                    </a:cubicBezTo>
                    <a:lnTo>
                      <a:pt x="781" y="1007"/>
                    </a:lnTo>
                    <a:cubicBezTo>
                      <a:pt x="822" y="1007"/>
                      <a:pt x="864" y="995"/>
                      <a:pt x="899" y="977"/>
                    </a:cubicBezTo>
                    <a:lnTo>
                      <a:pt x="1644" y="977"/>
                    </a:lnTo>
                    <a:cubicBezTo>
                      <a:pt x="1657" y="977"/>
                      <a:pt x="1663" y="971"/>
                      <a:pt x="1663" y="960"/>
                    </a:cubicBezTo>
                    <a:cubicBezTo>
                      <a:pt x="1663" y="954"/>
                      <a:pt x="1657" y="941"/>
                      <a:pt x="1644" y="941"/>
                    </a:cubicBezTo>
                    <a:lnTo>
                      <a:pt x="965" y="941"/>
                    </a:lnTo>
                    <a:cubicBezTo>
                      <a:pt x="995" y="918"/>
                      <a:pt x="1025" y="888"/>
                      <a:pt x="1050" y="858"/>
                    </a:cubicBezTo>
                    <a:lnTo>
                      <a:pt x="1644" y="858"/>
                    </a:lnTo>
                    <a:cubicBezTo>
                      <a:pt x="1657" y="858"/>
                      <a:pt x="1663" y="847"/>
                      <a:pt x="1663" y="840"/>
                    </a:cubicBezTo>
                    <a:cubicBezTo>
                      <a:pt x="1663" y="828"/>
                      <a:pt x="1657" y="822"/>
                      <a:pt x="1644" y="822"/>
                    </a:cubicBezTo>
                    <a:lnTo>
                      <a:pt x="1072" y="822"/>
                    </a:lnTo>
                    <a:cubicBezTo>
                      <a:pt x="1085" y="792"/>
                      <a:pt x="1097" y="768"/>
                      <a:pt x="1102" y="732"/>
                    </a:cubicBezTo>
                    <a:lnTo>
                      <a:pt x="1644" y="732"/>
                    </a:lnTo>
                    <a:cubicBezTo>
                      <a:pt x="1657" y="732"/>
                      <a:pt x="1663" y="727"/>
                      <a:pt x="1663" y="715"/>
                    </a:cubicBezTo>
                    <a:cubicBezTo>
                      <a:pt x="1663" y="710"/>
                      <a:pt x="1657" y="697"/>
                      <a:pt x="1644" y="697"/>
                    </a:cubicBezTo>
                    <a:lnTo>
                      <a:pt x="1108" y="697"/>
                    </a:lnTo>
                    <a:lnTo>
                      <a:pt x="1108" y="638"/>
                    </a:lnTo>
                    <a:lnTo>
                      <a:pt x="1108" y="614"/>
                    </a:lnTo>
                    <a:lnTo>
                      <a:pt x="1644" y="614"/>
                    </a:lnTo>
                    <a:cubicBezTo>
                      <a:pt x="1657" y="614"/>
                      <a:pt x="1663" y="608"/>
                      <a:pt x="1663" y="597"/>
                    </a:cubicBezTo>
                    <a:cubicBezTo>
                      <a:pt x="1663" y="584"/>
                      <a:pt x="1657" y="578"/>
                      <a:pt x="1644" y="578"/>
                    </a:cubicBezTo>
                    <a:lnTo>
                      <a:pt x="1102" y="578"/>
                    </a:lnTo>
                    <a:cubicBezTo>
                      <a:pt x="1062" y="423"/>
                      <a:pt x="921" y="310"/>
                      <a:pt x="760" y="310"/>
                    </a:cubicBezTo>
                    <a:cubicBezTo>
                      <a:pt x="755" y="310"/>
                      <a:pt x="750" y="311"/>
                      <a:pt x="745" y="311"/>
                    </a:cubicBezTo>
                    <a:cubicBezTo>
                      <a:pt x="721" y="316"/>
                      <a:pt x="698" y="316"/>
                      <a:pt x="674" y="322"/>
                    </a:cubicBezTo>
                    <a:lnTo>
                      <a:pt x="674" y="36"/>
                    </a:lnTo>
                    <a:close/>
                    <a:moveTo>
                      <a:pt x="322" y="1073"/>
                    </a:moveTo>
                    <a:cubicBezTo>
                      <a:pt x="328" y="1073"/>
                      <a:pt x="335" y="1078"/>
                      <a:pt x="341" y="1084"/>
                    </a:cubicBezTo>
                    <a:cubicBezTo>
                      <a:pt x="352" y="1090"/>
                      <a:pt x="352" y="1108"/>
                      <a:pt x="341" y="1120"/>
                    </a:cubicBezTo>
                    <a:lnTo>
                      <a:pt x="85" y="1376"/>
                    </a:lnTo>
                    <a:cubicBezTo>
                      <a:pt x="78" y="1382"/>
                      <a:pt x="71" y="1385"/>
                      <a:pt x="63" y="1385"/>
                    </a:cubicBezTo>
                    <a:cubicBezTo>
                      <a:pt x="56" y="1385"/>
                      <a:pt x="48" y="1382"/>
                      <a:pt x="42" y="1376"/>
                    </a:cubicBezTo>
                    <a:cubicBezTo>
                      <a:pt x="36" y="1370"/>
                      <a:pt x="36" y="1364"/>
                      <a:pt x="36" y="1359"/>
                    </a:cubicBezTo>
                    <a:cubicBezTo>
                      <a:pt x="36" y="1353"/>
                      <a:pt x="36" y="1347"/>
                      <a:pt x="42" y="1340"/>
                    </a:cubicBezTo>
                    <a:lnTo>
                      <a:pt x="299" y="1084"/>
                    </a:lnTo>
                    <a:cubicBezTo>
                      <a:pt x="305" y="1078"/>
                      <a:pt x="311" y="1073"/>
                      <a:pt x="322" y="1073"/>
                    </a:cubicBezTo>
                    <a:close/>
                    <a:moveTo>
                      <a:pt x="656" y="1"/>
                    </a:moveTo>
                    <a:cubicBezTo>
                      <a:pt x="644" y="1"/>
                      <a:pt x="638" y="12"/>
                      <a:pt x="638" y="18"/>
                    </a:cubicBezTo>
                    <a:lnTo>
                      <a:pt x="638" y="334"/>
                    </a:lnTo>
                    <a:cubicBezTo>
                      <a:pt x="501" y="388"/>
                      <a:pt x="406" y="525"/>
                      <a:pt x="418" y="680"/>
                    </a:cubicBezTo>
                    <a:cubicBezTo>
                      <a:pt x="418" y="762"/>
                      <a:pt x="453" y="834"/>
                      <a:pt x="501" y="894"/>
                    </a:cubicBezTo>
                    <a:lnTo>
                      <a:pt x="352" y="1048"/>
                    </a:lnTo>
                    <a:cubicBezTo>
                      <a:pt x="341" y="1043"/>
                      <a:pt x="328" y="1040"/>
                      <a:pt x="315" y="1040"/>
                    </a:cubicBezTo>
                    <a:cubicBezTo>
                      <a:pt x="299" y="1040"/>
                      <a:pt x="284" y="1045"/>
                      <a:pt x="275" y="1054"/>
                    </a:cubicBezTo>
                    <a:lnTo>
                      <a:pt x="19" y="1317"/>
                    </a:lnTo>
                    <a:cubicBezTo>
                      <a:pt x="6" y="1329"/>
                      <a:pt x="0" y="1340"/>
                      <a:pt x="0" y="1359"/>
                    </a:cubicBezTo>
                    <a:cubicBezTo>
                      <a:pt x="0" y="1376"/>
                      <a:pt x="6" y="1394"/>
                      <a:pt x="19" y="1406"/>
                    </a:cubicBezTo>
                    <a:cubicBezTo>
                      <a:pt x="30" y="1411"/>
                      <a:pt x="49" y="1424"/>
                      <a:pt x="60" y="1424"/>
                    </a:cubicBezTo>
                    <a:cubicBezTo>
                      <a:pt x="78" y="1424"/>
                      <a:pt x="96" y="1411"/>
                      <a:pt x="108" y="1406"/>
                    </a:cubicBezTo>
                    <a:lnTo>
                      <a:pt x="363" y="1144"/>
                    </a:lnTo>
                    <a:cubicBezTo>
                      <a:pt x="382" y="1126"/>
                      <a:pt x="388" y="1097"/>
                      <a:pt x="376" y="1073"/>
                    </a:cubicBezTo>
                    <a:lnTo>
                      <a:pt x="531" y="918"/>
                    </a:lnTo>
                    <a:cubicBezTo>
                      <a:pt x="561" y="947"/>
                      <a:pt x="596" y="971"/>
                      <a:pt x="638" y="983"/>
                    </a:cubicBezTo>
                    <a:lnTo>
                      <a:pt x="638" y="1347"/>
                    </a:lnTo>
                    <a:cubicBezTo>
                      <a:pt x="638" y="1359"/>
                      <a:pt x="644" y="1364"/>
                      <a:pt x="656" y="1364"/>
                    </a:cubicBezTo>
                    <a:lnTo>
                      <a:pt x="1746" y="1364"/>
                    </a:lnTo>
                    <a:cubicBezTo>
                      <a:pt x="1757" y="1364"/>
                      <a:pt x="1764" y="1359"/>
                      <a:pt x="1764" y="1347"/>
                    </a:cubicBezTo>
                    <a:lnTo>
                      <a:pt x="1764" y="18"/>
                    </a:lnTo>
                    <a:cubicBezTo>
                      <a:pt x="1764" y="12"/>
                      <a:pt x="1757" y="1"/>
                      <a:pt x="1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11"/>
              <p:cNvSpPr/>
              <p:nvPr/>
            </p:nvSpPr>
            <p:spPr>
              <a:xfrm>
                <a:off x="4981482" y="2939544"/>
                <a:ext cx="15161" cy="6678"/>
              </a:xfrm>
              <a:custGeom>
                <a:rect b="b" l="l" r="r" t="t"/>
                <a:pathLst>
                  <a:path extrusionOk="0" h="37" w="84">
                    <a:moveTo>
                      <a:pt x="18" y="1"/>
                    </a:moveTo>
                    <a:cubicBezTo>
                      <a:pt x="12" y="1"/>
                      <a:pt x="0" y="6"/>
                      <a:pt x="0" y="19"/>
                    </a:cubicBezTo>
                    <a:cubicBezTo>
                      <a:pt x="0" y="25"/>
                      <a:pt x="12" y="36"/>
                      <a:pt x="18" y="36"/>
                    </a:cubicBezTo>
                    <a:lnTo>
                      <a:pt x="66" y="36"/>
                    </a:lnTo>
                    <a:cubicBezTo>
                      <a:pt x="78" y="36"/>
                      <a:pt x="83" y="25"/>
                      <a:pt x="83" y="19"/>
                    </a:cubicBezTo>
                    <a:cubicBezTo>
                      <a:pt x="83" y="6"/>
                      <a:pt x="78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1"/>
              <p:cNvSpPr/>
              <p:nvPr/>
            </p:nvSpPr>
            <p:spPr>
              <a:xfrm>
                <a:off x="5100606" y="2939544"/>
                <a:ext cx="24908" cy="6678"/>
              </a:xfrm>
              <a:custGeom>
                <a:rect b="b" l="l" r="r" t="t"/>
                <a:pathLst>
                  <a:path extrusionOk="0" h="37" w="138">
                    <a:moveTo>
                      <a:pt x="19" y="1"/>
                    </a:moveTo>
                    <a:cubicBezTo>
                      <a:pt x="8" y="1"/>
                      <a:pt x="1" y="6"/>
                      <a:pt x="1" y="19"/>
                    </a:cubicBezTo>
                    <a:cubicBezTo>
                      <a:pt x="1" y="25"/>
                      <a:pt x="8" y="36"/>
                      <a:pt x="19" y="36"/>
                    </a:cubicBezTo>
                    <a:lnTo>
                      <a:pt x="121" y="36"/>
                    </a:lnTo>
                    <a:cubicBezTo>
                      <a:pt x="132" y="36"/>
                      <a:pt x="138" y="25"/>
                      <a:pt x="138" y="19"/>
                    </a:cubicBezTo>
                    <a:cubicBezTo>
                      <a:pt x="138" y="6"/>
                      <a:pt x="132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11"/>
              <p:cNvSpPr/>
              <p:nvPr/>
            </p:nvSpPr>
            <p:spPr>
              <a:xfrm>
                <a:off x="5003863" y="2939544"/>
                <a:ext cx="24908" cy="6678"/>
              </a:xfrm>
              <a:custGeom>
                <a:rect b="b" l="l" r="r" t="t"/>
                <a:pathLst>
                  <a:path extrusionOk="0" h="37" w="138">
                    <a:moveTo>
                      <a:pt x="19" y="1"/>
                    </a:moveTo>
                    <a:cubicBezTo>
                      <a:pt x="14" y="1"/>
                      <a:pt x="1" y="6"/>
                      <a:pt x="1" y="19"/>
                    </a:cubicBezTo>
                    <a:cubicBezTo>
                      <a:pt x="1" y="25"/>
                      <a:pt x="14" y="36"/>
                      <a:pt x="19" y="36"/>
                    </a:cubicBezTo>
                    <a:lnTo>
                      <a:pt x="121" y="36"/>
                    </a:lnTo>
                    <a:cubicBezTo>
                      <a:pt x="132" y="36"/>
                      <a:pt x="138" y="25"/>
                      <a:pt x="138" y="19"/>
                    </a:cubicBezTo>
                    <a:cubicBezTo>
                      <a:pt x="138" y="6"/>
                      <a:pt x="132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11"/>
              <p:cNvSpPr/>
              <p:nvPr/>
            </p:nvSpPr>
            <p:spPr>
              <a:xfrm>
                <a:off x="5036171" y="2939544"/>
                <a:ext cx="24908" cy="6678"/>
              </a:xfrm>
              <a:custGeom>
                <a:rect b="b" l="l" r="r" t="t"/>
                <a:pathLst>
                  <a:path extrusionOk="0" h="37" w="138">
                    <a:moveTo>
                      <a:pt x="19" y="1"/>
                    </a:moveTo>
                    <a:cubicBezTo>
                      <a:pt x="8" y="1"/>
                      <a:pt x="0" y="6"/>
                      <a:pt x="0" y="19"/>
                    </a:cubicBezTo>
                    <a:cubicBezTo>
                      <a:pt x="0" y="25"/>
                      <a:pt x="8" y="36"/>
                      <a:pt x="19" y="36"/>
                    </a:cubicBezTo>
                    <a:lnTo>
                      <a:pt x="120" y="36"/>
                    </a:lnTo>
                    <a:cubicBezTo>
                      <a:pt x="132" y="36"/>
                      <a:pt x="138" y="25"/>
                      <a:pt x="138" y="19"/>
                    </a:cubicBezTo>
                    <a:cubicBezTo>
                      <a:pt x="138" y="6"/>
                      <a:pt x="132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11"/>
              <p:cNvSpPr/>
              <p:nvPr/>
            </p:nvSpPr>
            <p:spPr>
              <a:xfrm>
                <a:off x="5068479" y="2939544"/>
                <a:ext cx="24908" cy="6678"/>
              </a:xfrm>
              <a:custGeom>
                <a:rect b="b" l="l" r="r" t="t"/>
                <a:pathLst>
                  <a:path extrusionOk="0" h="37" w="138">
                    <a:moveTo>
                      <a:pt x="19" y="1"/>
                    </a:moveTo>
                    <a:cubicBezTo>
                      <a:pt x="7" y="1"/>
                      <a:pt x="0" y="6"/>
                      <a:pt x="0" y="19"/>
                    </a:cubicBezTo>
                    <a:cubicBezTo>
                      <a:pt x="0" y="25"/>
                      <a:pt x="7" y="36"/>
                      <a:pt x="19" y="36"/>
                    </a:cubicBezTo>
                    <a:lnTo>
                      <a:pt x="120" y="36"/>
                    </a:lnTo>
                    <a:cubicBezTo>
                      <a:pt x="132" y="36"/>
                      <a:pt x="137" y="25"/>
                      <a:pt x="137" y="19"/>
                    </a:cubicBezTo>
                    <a:cubicBezTo>
                      <a:pt x="137" y="6"/>
                      <a:pt x="132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11"/>
              <p:cNvSpPr/>
              <p:nvPr/>
            </p:nvSpPr>
            <p:spPr>
              <a:xfrm>
                <a:off x="5132913" y="2939544"/>
                <a:ext cx="15342" cy="6678"/>
              </a:xfrm>
              <a:custGeom>
                <a:rect b="b" l="l" r="r" t="t"/>
                <a:pathLst>
                  <a:path extrusionOk="0" h="37" w="85">
                    <a:moveTo>
                      <a:pt x="19" y="1"/>
                    </a:moveTo>
                    <a:cubicBezTo>
                      <a:pt x="8" y="1"/>
                      <a:pt x="0" y="6"/>
                      <a:pt x="0" y="19"/>
                    </a:cubicBezTo>
                    <a:cubicBezTo>
                      <a:pt x="0" y="25"/>
                      <a:pt x="8" y="36"/>
                      <a:pt x="19" y="36"/>
                    </a:cubicBezTo>
                    <a:lnTo>
                      <a:pt x="66" y="36"/>
                    </a:lnTo>
                    <a:cubicBezTo>
                      <a:pt x="79" y="36"/>
                      <a:pt x="85" y="25"/>
                      <a:pt x="85" y="19"/>
                    </a:cubicBezTo>
                    <a:cubicBezTo>
                      <a:pt x="85" y="6"/>
                      <a:pt x="79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1"/>
              <p:cNvSpPr/>
              <p:nvPr/>
            </p:nvSpPr>
            <p:spPr>
              <a:xfrm>
                <a:off x="4981482" y="3097654"/>
                <a:ext cx="166773" cy="6678"/>
              </a:xfrm>
              <a:custGeom>
                <a:rect b="b" l="l" r="r" t="t"/>
                <a:pathLst>
                  <a:path extrusionOk="0" h="37" w="924">
                    <a:moveTo>
                      <a:pt x="18" y="1"/>
                    </a:moveTo>
                    <a:cubicBezTo>
                      <a:pt x="12" y="1"/>
                      <a:pt x="0" y="7"/>
                      <a:pt x="0" y="18"/>
                    </a:cubicBezTo>
                    <a:cubicBezTo>
                      <a:pt x="0" y="24"/>
                      <a:pt x="12" y="37"/>
                      <a:pt x="18" y="37"/>
                    </a:cubicBezTo>
                    <a:lnTo>
                      <a:pt x="905" y="37"/>
                    </a:lnTo>
                    <a:cubicBezTo>
                      <a:pt x="918" y="37"/>
                      <a:pt x="924" y="24"/>
                      <a:pt x="924" y="18"/>
                    </a:cubicBezTo>
                    <a:cubicBezTo>
                      <a:pt x="924" y="7"/>
                      <a:pt x="918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2" name="Google Shape;92;p11"/>
          <p:cNvSpPr txBox="1"/>
          <p:nvPr>
            <p:ph type="ctrTitle"/>
          </p:nvPr>
        </p:nvSpPr>
        <p:spPr>
          <a:xfrm>
            <a:off x="713225" y="567675"/>
            <a:ext cx="6147000" cy="25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93" name="Google Shape;93;p11"/>
          <p:cNvSpPr txBox="1"/>
          <p:nvPr>
            <p:ph idx="1" type="subTitle"/>
          </p:nvPr>
        </p:nvSpPr>
        <p:spPr>
          <a:xfrm>
            <a:off x="4256625" y="4187175"/>
            <a:ext cx="41742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2"/>
          <p:cNvPicPr preferRelativeResize="0"/>
          <p:nvPr/>
        </p:nvPicPr>
        <p:blipFill rotWithShape="1">
          <a:blip r:embed="rId2">
            <a:alphaModFix amt="4000"/>
          </a:blip>
          <a:srcRect b="7806" l="0" r="0" t="7798"/>
          <a:stretch/>
        </p:blipFill>
        <p:spPr>
          <a:xfrm>
            <a:off x="-7349" y="7325"/>
            <a:ext cx="9144003" cy="51434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2"/>
          <p:cNvGrpSpPr/>
          <p:nvPr/>
        </p:nvGrpSpPr>
        <p:grpSpPr>
          <a:xfrm>
            <a:off x="-108075" y="-1333050"/>
            <a:ext cx="6297775" cy="7604750"/>
            <a:chOff x="-108075" y="-1333050"/>
            <a:chExt cx="6297775" cy="7604750"/>
          </a:xfrm>
        </p:grpSpPr>
        <p:sp>
          <p:nvSpPr>
            <p:cNvPr id="97" name="Google Shape;97;p12"/>
            <p:cNvSpPr/>
            <p:nvPr/>
          </p:nvSpPr>
          <p:spPr>
            <a:xfrm>
              <a:off x="-108075" y="460400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8" name="Google Shape;98;p12"/>
            <p:cNvSpPr/>
            <p:nvPr/>
          </p:nvSpPr>
          <p:spPr>
            <a:xfrm>
              <a:off x="572788" y="4604000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9" name="Google Shape;99;p12"/>
            <p:cNvSpPr/>
            <p:nvPr/>
          </p:nvSpPr>
          <p:spPr>
            <a:xfrm>
              <a:off x="3931263" y="-1333050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0" name="Google Shape;100;p12"/>
            <p:cNvSpPr/>
            <p:nvPr/>
          </p:nvSpPr>
          <p:spPr>
            <a:xfrm>
              <a:off x="5214700" y="-64035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01" name="Google Shape;101;p12"/>
          <p:cNvGrpSpPr/>
          <p:nvPr/>
        </p:nvGrpSpPr>
        <p:grpSpPr>
          <a:xfrm>
            <a:off x="267812" y="124635"/>
            <a:ext cx="6663269" cy="4857865"/>
            <a:chOff x="267812" y="124635"/>
            <a:chExt cx="6663269" cy="4857865"/>
          </a:xfrm>
        </p:grpSpPr>
        <p:grpSp>
          <p:nvGrpSpPr>
            <p:cNvPr id="102" name="Google Shape;102;p12"/>
            <p:cNvGrpSpPr/>
            <p:nvPr/>
          </p:nvGrpSpPr>
          <p:grpSpPr>
            <a:xfrm>
              <a:off x="4553273" y="124635"/>
              <a:ext cx="423708" cy="85699"/>
              <a:chOff x="2023432" y="4251819"/>
              <a:chExt cx="335584" cy="67864"/>
            </a:xfrm>
          </p:grpSpPr>
          <p:sp>
            <p:nvSpPr>
              <p:cNvPr id="103" name="Google Shape;103;p12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6" name="Google Shape;106;p12"/>
            <p:cNvGrpSpPr/>
            <p:nvPr/>
          </p:nvGrpSpPr>
          <p:grpSpPr>
            <a:xfrm>
              <a:off x="6826223" y="124637"/>
              <a:ext cx="104858" cy="105082"/>
              <a:chOff x="2089506" y="3065185"/>
              <a:chExt cx="467700" cy="468909"/>
            </a:xfrm>
          </p:grpSpPr>
          <p:sp>
            <p:nvSpPr>
              <p:cNvPr id="107" name="Google Shape;107;p12"/>
              <p:cNvSpPr/>
              <p:nvPr/>
            </p:nvSpPr>
            <p:spPr>
              <a:xfrm>
                <a:off x="2199260" y="3183659"/>
                <a:ext cx="246946" cy="23196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2089506" y="3065185"/>
                <a:ext cx="467700" cy="468909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9" name="Google Shape;109;p12"/>
            <p:cNvSpPr/>
            <p:nvPr/>
          </p:nvSpPr>
          <p:spPr>
            <a:xfrm>
              <a:off x="5214700" y="334650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2"/>
            <p:cNvSpPr/>
            <p:nvPr/>
          </p:nvSpPr>
          <p:spPr>
            <a:xfrm>
              <a:off x="267812" y="4816175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1" name="Google Shape;111;p12"/>
            <p:cNvGrpSpPr/>
            <p:nvPr/>
          </p:nvGrpSpPr>
          <p:grpSpPr>
            <a:xfrm>
              <a:off x="432486" y="3808187"/>
              <a:ext cx="104858" cy="105082"/>
              <a:chOff x="2089506" y="3065185"/>
              <a:chExt cx="467700" cy="468909"/>
            </a:xfrm>
          </p:grpSpPr>
          <p:sp>
            <p:nvSpPr>
              <p:cNvPr id="112" name="Google Shape;112;p12"/>
              <p:cNvSpPr/>
              <p:nvPr/>
            </p:nvSpPr>
            <p:spPr>
              <a:xfrm>
                <a:off x="2199260" y="3183659"/>
                <a:ext cx="246946" cy="23196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2089506" y="3065185"/>
                <a:ext cx="467700" cy="468909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4" name="Google Shape;114;p12"/>
            <p:cNvGrpSpPr/>
            <p:nvPr/>
          </p:nvGrpSpPr>
          <p:grpSpPr>
            <a:xfrm>
              <a:off x="2100373" y="4702260"/>
              <a:ext cx="423708" cy="85699"/>
              <a:chOff x="2023432" y="4251819"/>
              <a:chExt cx="335584" cy="67864"/>
            </a:xfrm>
          </p:grpSpPr>
          <p:sp>
            <p:nvSpPr>
              <p:cNvPr id="115" name="Google Shape;115;p12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8" name="Google Shape;118;p12"/>
          <p:cNvGrpSpPr/>
          <p:nvPr/>
        </p:nvGrpSpPr>
        <p:grpSpPr>
          <a:xfrm>
            <a:off x="127534" y="60883"/>
            <a:ext cx="7062163" cy="5003508"/>
            <a:chOff x="127534" y="60883"/>
            <a:chExt cx="7062163" cy="5003508"/>
          </a:xfrm>
        </p:grpSpPr>
        <p:grpSp>
          <p:nvGrpSpPr>
            <p:cNvPr id="119" name="Google Shape;119;p12"/>
            <p:cNvGrpSpPr/>
            <p:nvPr/>
          </p:nvGrpSpPr>
          <p:grpSpPr>
            <a:xfrm>
              <a:off x="127534" y="60883"/>
              <a:ext cx="7062163" cy="5003508"/>
              <a:chOff x="127534" y="60883"/>
              <a:chExt cx="7062163" cy="5003508"/>
            </a:xfrm>
          </p:grpSpPr>
          <p:grpSp>
            <p:nvGrpSpPr>
              <p:cNvPr id="120" name="Google Shape;120;p12"/>
              <p:cNvGrpSpPr/>
              <p:nvPr/>
            </p:nvGrpSpPr>
            <p:grpSpPr>
              <a:xfrm>
                <a:off x="3625868" y="60883"/>
                <a:ext cx="415295" cy="417261"/>
                <a:chOff x="4866330" y="2324795"/>
                <a:chExt cx="190598" cy="191501"/>
              </a:xfrm>
            </p:grpSpPr>
            <p:sp>
              <p:nvSpPr>
                <p:cNvPr id="121" name="Google Shape;121;p12"/>
                <p:cNvSpPr/>
                <p:nvPr/>
              </p:nvSpPr>
              <p:spPr>
                <a:xfrm>
                  <a:off x="5047000" y="2506368"/>
                  <a:ext cx="9927" cy="9927"/>
                </a:xfrm>
                <a:custGeom>
                  <a:rect b="b" l="l" r="r" t="t"/>
                  <a:pathLst>
                    <a:path extrusionOk="0" h="55" w="55">
                      <a:moveTo>
                        <a:pt x="19" y="1"/>
                      </a:moveTo>
                      <a:lnTo>
                        <a:pt x="19" y="19"/>
                      </a:lnTo>
                      <a:lnTo>
                        <a:pt x="0" y="19"/>
                      </a:lnTo>
                      <a:lnTo>
                        <a:pt x="0" y="55"/>
                      </a:lnTo>
                      <a:lnTo>
                        <a:pt x="55" y="55"/>
                      </a:lnTo>
                      <a:lnTo>
                        <a:pt x="5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2" name="Google Shape;122;p12"/>
                <p:cNvSpPr/>
                <p:nvPr/>
              </p:nvSpPr>
              <p:spPr>
                <a:xfrm>
                  <a:off x="4994297" y="2509798"/>
                  <a:ext cx="13176" cy="6498"/>
                </a:xfrm>
                <a:custGeom>
                  <a:rect b="b" l="l" r="r" t="t"/>
                  <a:pathLst>
                    <a:path extrusionOk="0" h="36" w="73">
                      <a:moveTo>
                        <a:pt x="1" y="0"/>
                      </a:moveTo>
                      <a:lnTo>
                        <a:pt x="1" y="36"/>
                      </a:lnTo>
                      <a:lnTo>
                        <a:pt x="72" y="36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3" name="Google Shape;123;p12"/>
                <p:cNvSpPr/>
                <p:nvPr/>
              </p:nvSpPr>
              <p:spPr>
                <a:xfrm>
                  <a:off x="4967585" y="2509798"/>
                  <a:ext cx="14078" cy="6498"/>
                </a:xfrm>
                <a:custGeom>
                  <a:rect b="b" l="l" r="r" t="t"/>
                  <a:pathLst>
                    <a:path extrusionOk="0" h="36" w="78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77" y="36"/>
                      </a:lnTo>
                      <a:lnTo>
                        <a:pt x="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4" name="Google Shape;124;p12"/>
                <p:cNvSpPr/>
                <p:nvPr/>
              </p:nvSpPr>
              <p:spPr>
                <a:xfrm>
                  <a:off x="4887808" y="2509798"/>
                  <a:ext cx="14439" cy="6498"/>
                </a:xfrm>
                <a:custGeom>
                  <a:rect b="b" l="l" r="r" t="t"/>
                  <a:pathLst>
                    <a:path extrusionOk="0" h="36" w="80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79" y="36"/>
                      </a:lnTo>
                      <a:lnTo>
                        <a:pt x="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5" name="Google Shape;125;p12"/>
                <p:cNvSpPr/>
                <p:nvPr/>
              </p:nvSpPr>
              <p:spPr>
                <a:xfrm>
                  <a:off x="4941775" y="2509798"/>
                  <a:ext cx="12995" cy="6498"/>
                </a:xfrm>
                <a:custGeom>
                  <a:rect b="b" l="l" r="r" t="t"/>
                  <a:pathLst>
                    <a:path extrusionOk="0" h="36" w="72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72" y="36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" name="Google Shape;126;p12"/>
                <p:cNvSpPr/>
                <p:nvPr/>
              </p:nvSpPr>
              <p:spPr>
                <a:xfrm>
                  <a:off x="4914882" y="2509798"/>
                  <a:ext cx="13176" cy="6498"/>
                </a:xfrm>
                <a:custGeom>
                  <a:rect b="b" l="l" r="r" t="t"/>
                  <a:pathLst>
                    <a:path extrusionOk="0" h="36" w="73">
                      <a:moveTo>
                        <a:pt x="1" y="0"/>
                      </a:moveTo>
                      <a:lnTo>
                        <a:pt x="1" y="36"/>
                      </a:lnTo>
                      <a:lnTo>
                        <a:pt x="72" y="36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" name="Google Shape;127;p12"/>
                <p:cNvSpPr/>
                <p:nvPr/>
              </p:nvSpPr>
              <p:spPr>
                <a:xfrm>
                  <a:off x="5020107" y="2509798"/>
                  <a:ext cx="14078" cy="6498"/>
                </a:xfrm>
                <a:custGeom>
                  <a:rect b="b" l="l" r="r" t="t"/>
                  <a:pathLst>
                    <a:path extrusionOk="0" h="36" w="78">
                      <a:moveTo>
                        <a:pt x="1" y="0"/>
                      </a:moveTo>
                      <a:lnTo>
                        <a:pt x="1" y="36"/>
                      </a:lnTo>
                      <a:lnTo>
                        <a:pt x="78" y="36"/>
                      </a:lnTo>
                      <a:lnTo>
                        <a:pt x="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" name="Google Shape;128;p12"/>
                <p:cNvSpPr/>
                <p:nvPr/>
              </p:nvSpPr>
              <p:spPr>
                <a:xfrm>
                  <a:off x="4866330" y="2506368"/>
                  <a:ext cx="8844" cy="9927"/>
                </a:xfrm>
                <a:custGeom>
                  <a:rect b="b" l="l" r="r" t="t"/>
                  <a:pathLst>
                    <a:path extrusionOk="0" h="55" w="49">
                      <a:moveTo>
                        <a:pt x="1" y="1"/>
                      </a:moveTo>
                      <a:lnTo>
                        <a:pt x="1" y="55"/>
                      </a:lnTo>
                      <a:lnTo>
                        <a:pt x="48" y="55"/>
                      </a:lnTo>
                      <a:lnTo>
                        <a:pt x="48" y="19"/>
                      </a:lnTo>
                      <a:lnTo>
                        <a:pt x="31" y="19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" name="Google Shape;129;p12"/>
                <p:cNvSpPr/>
                <p:nvPr/>
              </p:nvSpPr>
              <p:spPr>
                <a:xfrm>
                  <a:off x="4866330" y="2453846"/>
                  <a:ext cx="5595" cy="12995"/>
                </a:xfrm>
                <a:custGeom>
                  <a:rect b="b" l="l" r="r" t="t"/>
                  <a:pathLst>
                    <a:path extrusionOk="0" h="72" w="31">
                      <a:moveTo>
                        <a:pt x="1" y="0"/>
                      </a:moveTo>
                      <a:lnTo>
                        <a:pt x="1" y="72"/>
                      </a:lnTo>
                      <a:lnTo>
                        <a:pt x="31" y="72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" name="Google Shape;130;p12"/>
                <p:cNvSpPr/>
                <p:nvPr/>
              </p:nvSpPr>
              <p:spPr>
                <a:xfrm>
                  <a:off x="4866330" y="2347176"/>
                  <a:ext cx="5595" cy="14439"/>
                </a:xfrm>
                <a:custGeom>
                  <a:rect b="b" l="l" r="r" t="t"/>
                  <a:pathLst>
                    <a:path extrusionOk="0" h="80" w="31">
                      <a:moveTo>
                        <a:pt x="1" y="1"/>
                      </a:moveTo>
                      <a:lnTo>
                        <a:pt x="1" y="79"/>
                      </a:lnTo>
                      <a:lnTo>
                        <a:pt x="31" y="79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" name="Google Shape;131;p12"/>
                <p:cNvSpPr/>
                <p:nvPr/>
              </p:nvSpPr>
              <p:spPr>
                <a:xfrm>
                  <a:off x="4866330" y="2374250"/>
                  <a:ext cx="5595" cy="13176"/>
                </a:xfrm>
                <a:custGeom>
                  <a:rect b="b" l="l" r="r" t="t"/>
                  <a:pathLst>
                    <a:path extrusionOk="0" h="73" w="31">
                      <a:moveTo>
                        <a:pt x="1" y="1"/>
                      </a:moveTo>
                      <a:lnTo>
                        <a:pt x="1" y="72"/>
                      </a:lnTo>
                      <a:lnTo>
                        <a:pt x="31" y="72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" name="Google Shape;132;p12"/>
                <p:cNvSpPr/>
                <p:nvPr/>
              </p:nvSpPr>
              <p:spPr>
                <a:xfrm>
                  <a:off x="4866330" y="2401143"/>
                  <a:ext cx="5595" cy="12995"/>
                </a:xfrm>
                <a:custGeom>
                  <a:rect b="b" l="l" r="r" t="t"/>
                  <a:pathLst>
                    <a:path extrusionOk="0" h="72" w="31">
                      <a:moveTo>
                        <a:pt x="1" y="0"/>
                      </a:moveTo>
                      <a:lnTo>
                        <a:pt x="1" y="72"/>
                      </a:lnTo>
                      <a:lnTo>
                        <a:pt x="31" y="72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" name="Google Shape;133;p12"/>
                <p:cNvSpPr/>
                <p:nvPr/>
              </p:nvSpPr>
              <p:spPr>
                <a:xfrm>
                  <a:off x="4866330" y="2426953"/>
                  <a:ext cx="5595" cy="12995"/>
                </a:xfrm>
                <a:custGeom>
                  <a:rect b="b" l="l" r="r" t="t"/>
                  <a:pathLst>
                    <a:path extrusionOk="0" h="72" w="31">
                      <a:moveTo>
                        <a:pt x="1" y="0"/>
                      </a:moveTo>
                      <a:lnTo>
                        <a:pt x="1" y="72"/>
                      </a:lnTo>
                      <a:lnTo>
                        <a:pt x="31" y="72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4" name="Google Shape;134;p12"/>
                <p:cNvSpPr/>
                <p:nvPr/>
              </p:nvSpPr>
              <p:spPr>
                <a:xfrm>
                  <a:off x="4866330" y="2479475"/>
                  <a:ext cx="5595" cy="14259"/>
                </a:xfrm>
                <a:custGeom>
                  <a:rect b="b" l="l" r="r" t="t"/>
                  <a:pathLst>
                    <a:path extrusionOk="0" h="79" w="31">
                      <a:moveTo>
                        <a:pt x="1" y="1"/>
                      </a:moveTo>
                      <a:lnTo>
                        <a:pt x="1" y="78"/>
                      </a:lnTo>
                      <a:lnTo>
                        <a:pt x="31" y="78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" name="Google Shape;135;p12"/>
                <p:cNvSpPr/>
                <p:nvPr/>
              </p:nvSpPr>
              <p:spPr>
                <a:xfrm>
                  <a:off x="4866330" y="2324795"/>
                  <a:ext cx="8844" cy="9746"/>
                </a:xfrm>
                <a:custGeom>
                  <a:rect b="b" l="l" r="r" t="t"/>
                  <a:pathLst>
                    <a:path extrusionOk="0" h="54" w="49">
                      <a:moveTo>
                        <a:pt x="1" y="0"/>
                      </a:moveTo>
                      <a:lnTo>
                        <a:pt x="1" y="53"/>
                      </a:lnTo>
                      <a:lnTo>
                        <a:pt x="31" y="53"/>
                      </a:lnTo>
                      <a:lnTo>
                        <a:pt x="31" y="36"/>
                      </a:lnTo>
                      <a:lnTo>
                        <a:pt x="48" y="36"/>
                      </a:lnTo>
                      <a:lnTo>
                        <a:pt x="4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" name="Google Shape;136;p12"/>
                <p:cNvSpPr/>
                <p:nvPr/>
              </p:nvSpPr>
              <p:spPr>
                <a:xfrm>
                  <a:off x="5020107" y="2324795"/>
                  <a:ext cx="14078" cy="6678"/>
                </a:xfrm>
                <a:custGeom>
                  <a:rect b="b" l="l" r="r" t="t"/>
                  <a:pathLst>
                    <a:path extrusionOk="0" h="37" w="78">
                      <a:moveTo>
                        <a:pt x="1" y="0"/>
                      </a:moveTo>
                      <a:lnTo>
                        <a:pt x="1" y="36"/>
                      </a:lnTo>
                      <a:lnTo>
                        <a:pt x="78" y="36"/>
                      </a:lnTo>
                      <a:lnTo>
                        <a:pt x="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" name="Google Shape;137;p12"/>
                <p:cNvSpPr/>
                <p:nvPr/>
              </p:nvSpPr>
              <p:spPr>
                <a:xfrm>
                  <a:off x="4994297" y="2324795"/>
                  <a:ext cx="13176" cy="6678"/>
                </a:xfrm>
                <a:custGeom>
                  <a:rect b="b" l="l" r="r" t="t"/>
                  <a:pathLst>
                    <a:path extrusionOk="0" h="37" w="73">
                      <a:moveTo>
                        <a:pt x="1" y="0"/>
                      </a:moveTo>
                      <a:lnTo>
                        <a:pt x="1" y="36"/>
                      </a:lnTo>
                      <a:lnTo>
                        <a:pt x="72" y="36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" name="Google Shape;138;p12"/>
                <p:cNvSpPr/>
                <p:nvPr/>
              </p:nvSpPr>
              <p:spPr>
                <a:xfrm>
                  <a:off x="4967585" y="2324795"/>
                  <a:ext cx="14078" cy="6678"/>
                </a:xfrm>
                <a:custGeom>
                  <a:rect b="b" l="l" r="r" t="t"/>
                  <a:pathLst>
                    <a:path extrusionOk="0" h="37" w="78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77" y="36"/>
                      </a:lnTo>
                      <a:lnTo>
                        <a:pt x="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9" name="Google Shape;139;p12"/>
                <p:cNvSpPr/>
                <p:nvPr/>
              </p:nvSpPr>
              <p:spPr>
                <a:xfrm>
                  <a:off x="4887808" y="2324795"/>
                  <a:ext cx="14439" cy="6678"/>
                </a:xfrm>
                <a:custGeom>
                  <a:rect b="b" l="l" r="r" t="t"/>
                  <a:pathLst>
                    <a:path extrusionOk="0" h="37" w="80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79" y="36"/>
                      </a:lnTo>
                      <a:lnTo>
                        <a:pt x="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0" name="Google Shape;140;p12"/>
                <p:cNvSpPr/>
                <p:nvPr/>
              </p:nvSpPr>
              <p:spPr>
                <a:xfrm>
                  <a:off x="4941775" y="2324795"/>
                  <a:ext cx="12995" cy="6678"/>
                </a:xfrm>
                <a:custGeom>
                  <a:rect b="b" l="l" r="r" t="t"/>
                  <a:pathLst>
                    <a:path extrusionOk="0" h="37" w="72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72" y="36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1" name="Google Shape;141;p12"/>
                <p:cNvSpPr/>
                <p:nvPr/>
              </p:nvSpPr>
              <p:spPr>
                <a:xfrm>
                  <a:off x="4914882" y="2324795"/>
                  <a:ext cx="13176" cy="6678"/>
                </a:xfrm>
                <a:custGeom>
                  <a:rect b="b" l="l" r="r" t="t"/>
                  <a:pathLst>
                    <a:path extrusionOk="0" h="37" w="73">
                      <a:moveTo>
                        <a:pt x="1" y="0"/>
                      </a:moveTo>
                      <a:lnTo>
                        <a:pt x="1" y="36"/>
                      </a:lnTo>
                      <a:lnTo>
                        <a:pt x="72" y="36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2" name="Google Shape;142;p12"/>
                <p:cNvSpPr/>
                <p:nvPr/>
              </p:nvSpPr>
              <p:spPr>
                <a:xfrm>
                  <a:off x="5047000" y="2324795"/>
                  <a:ext cx="9927" cy="9746"/>
                </a:xfrm>
                <a:custGeom>
                  <a:rect b="b" l="l" r="r" t="t"/>
                  <a:pathLst>
                    <a:path extrusionOk="0" h="54" w="55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19" y="36"/>
                      </a:lnTo>
                      <a:lnTo>
                        <a:pt x="19" y="53"/>
                      </a:lnTo>
                      <a:lnTo>
                        <a:pt x="55" y="53"/>
                      </a:lnTo>
                      <a:lnTo>
                        <a:pt x="5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3" name="Google Shape;143;p12"/>
                <p:cNvSpPr/>
                <p:nvPr/>
              </p:nvSpPr>
              <p:spPr>
                <a:xfrm>
                  <a:off x="5050430" y="2347176"/>
                  <a:ext cx="6498" cy="14439"/>
                </a:xfrm>
                <a:custGeom>
                  <a:rect b="b" l="l" r="r" t="t"/>
                  <a:pathLst>
                    <a:path extrusionOk="0" h="80" w="36">
                      <a:moveTo>
                        <a:pt x="0" y="1"/>
                      </a:moveTo>
                      <a:lnTo>
                        <a:pt x="0" y="79"/>
                      </a:lnTo>
                      <a:lnTo>
                        <a:pt x="36" y="79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4" name="Google Shape;144;p12"/>
                <p:cNvSpPr/>
                <p:nvPr/>
              </p:nvSpPr>
              <p:spPr>
                <a:xfrm>
                  <a:off x="5050430" y="2374250"/>
                  <a:ext cx="6498" cy="13176"/>
                </a:xfrm>
                <a:custGeom>
                  <a:rect b="b" l="l" r="r" t="t"/>
                  <a:pathLst>
                    <a:path extrusionOk="0" h="73" w="36">
                      <a:moveTo>
                        <a:pt x="0" y="1"/>
                      </a:moveTo>
                      <a:lnTo>
                        <a:pt x="0" y="72"/>
                      </a:lnTo>
                      <a:lnTo>
                        <a:pt x="36" y="72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5" name="Google Shape;145;p12"/>
                <p:cNvSpPr/>
                <p:nvPr/>
              </p:nvSpPr>
              <p:spPr>
                <a:xfrm>
                  <a:off x="5050430" y="2401143"/>
                  <a:ext cx="6498" cy="12995"/>
                </a:xfrm>
                <a:custGeom>
                  <a:rect b="b" l="l" r="r" t="t"/>
                  <a:pathLst>
                    <a:path extrusionOk="0" h="72" w="36">
                      <a:moveTo>
                        <a:pt x="0" y="0"/>
                      </a:moveTo>
                      <a:lnTo>
                        <a:pt x="0" y="72"/>
                      </a:lnTo>
                      <a:lnTo>
                        <a:pt x="36" y="72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6" name="Google Shape;146;p12"/>
                <p:cNvSpPr/>
                <p:nvPr/>
              </p:nvSpPr>
              <p:spPr>
                <a:xfrm>
                  <a:off x="5050430" y="2479475"/>
                  <a:ext cx="6498" cy="14259"/>
                </a:xfrm>
                <a:custGeom>
                  <a:rect b="b" l="l" r="r" t="t"/>
                  <a:pathLst>
                    <a:path extrusionOk="0" h="79" w="36">
                      <a:moveTo>
                        <a:pt x="0" y="1"/>
                      </a:moveTo>
                      <a:lnTo>
                        <a:pt x="0" y="78"/>
                      </a:lnTo>
                      <a:lnTo>
                        <a:pt x="36" y="78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7" name="Google Shape;147;p12"/>
                <p:cNvSpPr/>
                <p:nvPr/>
              </p:nvSpPr>
              <p:spPr>
                <a:xfrm>
                  <a:off x="5050430" y="2426953"/>
                  <a:ext cx="6498" cy="12995"/>
                </a:xfrm>
                <a:custGeom>
                  <a:rect b="b" l="l" r="r" t="t"/>
                  <a:pathLst>
                    <a:path extrusionOk="0" h="72" w="36">
                      <a:moveTo>
                        <a:pt x="0" y="0"/>
                      </a:moveTo>
                      <a:lnTo>
                        <a:pt x="0" y="72"/>
                      </a:lnTo>
                      <a:lnTo>
                        <a:pt x="36" y="72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8" name="Google Shape;148;p12"/>
                <p:cNvSpPr/>
                <p:nvPr/>
              </p:nvSpPr>
              <p:spPr>
                <a:xfrm>
                  <a:off x="5050430" y="2453846"/>
                  <a:ext cx="6498" cy="12995"/>
                </a:xfrm>
                <a:custGeom>
                  <a:rect b="b" l="l" r="r" t="t"/>
                  <a:pathLst>
                    <a:path extrusionOk="0" h="72" w="36">
                      <a:moveTo>
                        <a:pt x="0" y="0"/>
                      </a:moveTo>
                      <a:lnTo>
                        <a:pt x="0" y="72"/>
                      </a:lnTo>
                      <a:lnTo>
                        <a:pt x="36" y="72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9" name="Google Shape;149;p12"/>
                <p:cNvSpPr/>
                <p:nvPr/>
              </p:nvSpPr>
              <p:spPr>
                <a:xfrm>
                  <a:off x="4868496" y="2327864"/>
                  <a:ext cx="185183" cy="185183"/>
                </a:xfrm>
                <a:custGeom>
                  <a:rect b="b" l="l" r="r" t="t"/>
                  <a:pathLst>
                    <a:path extrusionOk="0" h="1026" w="1026">
                      <a:moveTo>
                        <a:pt x="501" y="0"/>
                      </a:moveTo>
                      <a:lnTo>
                        <a:pt x="501" y="143"/>
                      </a:lnTo>
                      <a:cubicBezTo>
                        <a:pt x="501" y="173"/>
                        <a:pt x="513" y="198"/>
                        <a:pt x="536" y="209"/>
                      </a:cubicBezTo>
                      <a:cubicBezTo>
                        <a:pt x="547" y="215"/>
                        <a:pt x="560" y="218"/>
                        <a:pt x="571" y="218"/>
                      </a:cubicBezTo>
                      <a:cubicBezTo>
                        <a:pt x="585" y="218"/>
                        <a:pt x="598" y="214"/>
                        <a:pt x="608" y="203"/>
                      </a:cubicBezTo>
                      <a:cubicBezTo>
                        <a:pt x="615" y="203"/>
                        <a:pt x="615" y="203"/>
                        <a:pt x="615" y="198"/>
                      </a:cubicBezTo>
                      <a:cubicBezTo>
                        <a:pt x="629" y="188"/>
                        <a:pt x="648" y="178"/>
                        <a:pt x="668" y="178"/>
                      </a:cubicBezTo>
                      <a:cubicBezTo>
                        <a:pt x="671" y="178"/>
                        <a:pt x="675" y="178"/>
                        <a:pt x="679" y="179"/>
                      </a:cubicBezTo>
                      <a:cubicBezTo>
                        <a:pt x="722" y="179"/>
                        <a:pt x="751" y="215"/>
                        <a:pt x="751" y="251"/>
                      </a:cubicBezTo>
                      <a:cubicBezTo>
                        <a:pt x="758" y="275"/>
                        <a:pt x="751" y="299"/>
                        <a:pt x="734" y="311"/>
                      </a:cubicBezTo>
                      <a:cubicBezTo>
                        <a:pt x="718" y="329"/>
                        <a:pt x="696" y="338"/>
                        <a:pt x="674" y="338"/>
                      </a:cubicBezTo>
                      <a:cubicBezTo>
                        <a:pt x="655" y="338"/>
                        <a:pt x="635" y="331"/>
                        <a:pt x="621" y="316"/>
                      </a:cubicBezTo>
                      <a:cubicBezTo>
                        <a:pt x="615" y="316"/>
                        <a:pt x="608" y="311"/>
                        <a:pt x="602" y="311"/>
                      </a:cubicBezTo>
                      <a:cubicBezTo>
                        <a:pt x="594" y="305"/>
                        <a:pt x="582" y="302"/>
                        <a:pt x="569" y="302"/>
                      </a:cubicBezTo>
                      <a:cubicBezTo>
                        <a:pt x="556" y="302"/>
                        <a:pt x="543" y="305"/>
                        <a:pt x="531" y="311"/>
                      </a:cubicBezTo>
                      <a:cubicBezTo>
                        <a:pt x="513" y="322"/>
                        <a:pt x="501" y="346"/>
                        <a:pt x="501" y="371"/>
                      </a:cubicBezTo>
                      <a:lnTo>
                        <a:pt x="501" y="495"/>
                      </a:lnTo>
                      <a:lnTo>
                        <a:pt x="371" y="495"/>
                      </a:lnTo>
                      <a:cubicBezTo>
                        <a:pt x="352" y="495"/>
                        <a:pt x="340" y="489"/>
                        <a:pt x="335" y="478"/>
                      </a:cubicBezTo>
                      <a:cubicBezTo>
                        <a:pt x="322" y="459"/>
                        <a:pt x="329" y="448"/>
                        <a:pt x="335" y="436"/>
                      </a:cubicBezTo>
                      <a:lnTo>
                        <a:pt x="335" y="429"/>
                      </a:lnTo>
                      <a:cubicBezTo>
                        <a:pt x="358" y="406"/>
                        <a:pt x="371" y="376"/>
                        <a:pt x="371" y="341"/>
                      </a:cubicBezTo>
                      <a:cubicBezTo>
                        <a:pt x="365" y="286"/>
                        <a:pt x="322" y="245"/>
                        <a:pt x="269" y="245"/>
                      </a:cubicBezTo>
                      <a:cubicBezTo>
                        <a:pt x="264" y="244"/>
                        <a:pt x="258" y="243"/>
                        <a:pt x="253" y="243"/>
                      </a:cubicBezTo>
                      <a:cubicBezTo>
                        <a:pt x="227" y="243"/>
                        <a:pt x="199" y="254"/>
                        <a:pt x="179" y="269"/>
                      </a:cubicBezTo>
                      <a:cubicBezTo>
                        <a:pt x="156" y="294"/>
                        <a:pt x="143" y="322"/>
                        <a:pt x="143" y="352"/>
                      </a:cubicBezTo>
                      <a:cubicBezTo>
                        <a:pt x="143" y="382"/>
                        <a:pt x="156" y="412"/>
                        <a:pt x="173" y="429"/>
                      </a:cubicBezTo>
                      <a:cubicBezTo>
                        <a:pt x="173" y="429"/>
                        <a:pt x="173" y="436"/>
                        <a:pt x="179" y="436"/>
                      </a:cubicBezTo>
                      <a:cubicBezTo>
                        <a:pt x="186" y="448"/>
                        <a:pt x="186" y="465"/>
                        <a:pt x="179" y="478"/>
                      </a:cubicBezTo>
                      <a:cubicBezTo>
                        <a:pt x="168" y="489"/>
                        <a:pt x="156" y="495"/>
                        <a:pt x="143" y="495"/>
                      </a:cubicBezTo>
                      <a:lnTo>
                        <a:pt x="0" y="495"/>
                      </a:lnTo>
                      <a:lnTo>
                        <a:pt x="0" y="531"/>
                      </a:lnTo>
                      <a:lnTo>
                        <a:pt x="143" y="531"/>
                      </a:lnTo>
                      <a:cubicBezTo>
                        <a:pt x="168" y="531"/>
                        <a:pt x="192" y="514"/>
                        <a:pt x="203" y="495"/>
                      </a:cubicBezTo>
                      <a:cubicBezTo>
                        <a:pt x="215" y="472"/>
                        <a:pt x="215" y="448"/>
                        <a:pt x="203" y="424"/>
                      </a:cubicBezTo>
                      <a:cubicBezTo>
                        <a:pt x="203" y="418"/>
                        <a:pt x="198" y="412"/>
                        <a:pt x="198" y="412"/>
                      </a:cubicBezTo>
                      <a:cubicBezTo>
                        <a:pt x="179" y="394"/>
                        <a:pt x="173" y="376"/>
                        <a:pt x="173" y="352"/>
                      </a:cubicBezTo>
                      <a:cubicBezTo>
                        <a:pt x="173" y="329"/>
                        <a:pt x="186" y="311"/>
                        <a:pt x="203" y="294"/>
                      </a:cubicBezTo>
                      <a:cubicBezTo>
                        <a:pt x="217" y="279"/>
                        <a:pt x="230" y="273"/>
                        <a:pt x="247" y="273"/>
                      </a:cubicBezTo>
                      <a:cubicBezTo>
                        <a:pt x="252" y="273"/>
                        <a:pt x="257" y="274"/>
                        <a:pt x="263" y="275"/>
                      </a:cubicBezTo>
                      <a:cubicBezTo>
                        <a:pt x="305" y="275"/>
                        <a:pt x="335" y="305"/>
                        <a:pt x="335" y="346"/>
                      </a:cubicBezTo>
                      <a:cubicBezTo>
                        <a:pt x="340" y="371"/>
                        <a:pt x="329" y="394"/>
                        <a:pt x="316" y="412"/>
                      </a:cubicBezTo>
                      <a:cubicBezTo>
                        <a:pt x="310" y="412"/>
                        <a:pt x="310" y="412"/>
                        <a:pt x="310" y="418"/>
                      </a:cubicBezTo>
                      <a:cubicBezTo>
                        <a:pt x="293" y="436"/>
                        <a:pt x="293" y="465"/>
                        <a:pt x="305" y="489"/>
                      </a:cubicBezTo>
                      <a:cubicBezTo>
                        <a:pt x="316" y="514"/>
                        <a:pt x="340" y="531"/>
                        <a:pt x="371" y="531"/>
                      </a:cubicBezTo>
                      <a:lnTo>
                        <a:pt x="501" y="531"/>
                      </a:lnTo>
                      <a:lnTo>
                        <a:pt x="501" y="657"/>
                      </a:lnTo>
                      <a:cubicBezTo>
                        <a:pt x="501" y="668"/>
                        <a:pt x="489" y="679"/>
                        <a:pt x="478" y="692"/>
                      </a:cubicBezTo>
                      <a:cubicBezTo>
                        <a:pt x="471" y="695"/>
                        <a:pt x="465" y="697"/>
                        <a:pt x="459" y="697"/>
                      </a:cubicBezTo>
                      <a:cubicBezTo>
                        <a:pt x="452" y="697"/>
                        <a:pt x="445" y="695"/>
                        <a:pt x="436" y="692"/>
                      </a:cubicBezTo>
                      <a:cubicBezTo>
                        <a:pt x="436" y="687"/>
                        <a:pt x="429" y="687"/>
                        <a:pt x="429" y="687"/>
                      </a:cubicBezTo>
                      <a:cubicBezTo>
                        <a:pt x="412" y="668"/>
                        <a:pt x="382" y="657"/>
                        <a:pt x="352" y="657"/>
                      </a:cubicBezTo>
                      <a:cubicBezTo>
                        <a:pt x="322" y="657"/>
                        <a:pt x="293" y="668"/>
                        <a:pt x="269" y="692"/>
                      </a:cubicBezTo>
                      <a:cubicBezTo>
                        <a:pt x="250" y="715"/>
                        <a:pt x="239" y="745"/>
                        <a:pt x="245" y="781"/>
                      </a:cubicBezTo>
                      <a:cubicBezTo>
                        <a:pt x="250" y="830"/>
                        <a:pt x="293" y="871"/>
                        <a:pt x="340" y="877"/>
                      </a:cubicBezTo>
                      <a:cubicBezTo>
                        <a:pt x="347" y="878"/>
                        <a:pt x="353" y="878"/>
                        <a:pt x="358" y="878"/>
                      </a:cubicBezTo>
                      <a:cubicBezTo>
                        <a:pt x="386" y="878"/>
                        <a:pt x="410" y="867"/>
                        <a:pt x="429" y="847"/>
                      </a:cubicBezTo>
                      <a:lnTo>
                        <a:pt x="436" y="847"/>
                      </a:lnTo>
                      <a:cubicBezTo>
                        <a:pt x="443" y="840"/>
                        <a:pt x="450" y="837"/>
                        <a:pt x="458" y="837"/>
                      </a:cubicBezTo>
                      <a:cubicBezTo>
                        <a:pt x="464" y="837"/>
                        <a:pt x="470" y="839"/>
                        <a:pt x="478" y="841"/>
                      </a:cubicBezTo>
                      <a:cubicBezTo>
                        <a:pt x="489" y="852"/>
                        <a:pt x="501" y="865"/>
                        <a:pt x="501" y="882"/>
                      </a:cubicBezTo>
                      <a:lnTo>
                        <a:pt x="501" y="1025"/>
                      </a:lnTo>
                      <a:lnTo>
                        <a:pt x="531" y="1025"/>
                      </a:lnTo>
                      <a:lnTo>
                        <a:pt x="531" y="882"/>
                      </a:lnTo>
                      <a:cubicBezTo>
                        <a:pt x="531" y="852"/>
                        <a:pt x="513" y="830"/>
                        <a:pt x="489" y="817"/>
                      </a:cubicBezTo>
                      <a:cubicBezTo>
                        <a:pt x="478" y="812"/>
                        <a:pt x="468" y="809"/>
                        <a:pt x="457" y="809"/>
                      </a:cubicBezTo>
                      <a:cubicBezTo>
                        <a:pt x="444" y="809"/>
                        <a:pt x="431" y="813"/>
                        <a:pt x="418" y="822"/>
                      </a:cubicBezTo>
                      <a:cubicBezTo>
                        <a:pt x="418" y="822"/>
                        <a:pt x="412" y="822"/>
                        <a:pt x="412" y="830"/>
                      </a:cubicBezTo>
                      <a:cubicBezTo>
                        <a:pt x="397" y="839"/>
                        <a:pt x="379" y="848"/>
                        <a:pt x="359" y="848"/>
                      </a:cubicBezTo>
                      <a:cubicBezTo>
                        <a:pt x="355" y="848"/>
                        <a:pt x="351" y="848"/>
                        <a:pt x="346" y="847"/>
                      </a:cubicBezTo>
                      <a:cubicBezTo>
                        <a:pt x="310" y="847"/>
                        <a:pt x="275" y="811"/>
                        <a:pt x="275" y="775"/>
                      </a:cubicBezTo>
                      <a:cubicBezTo>
                        <a:pt x="269" y="751"/>
                        <a:pt x="280" y="728"/>
                        <a:pt x="293" y="715"/>
                      </a:cubicBezTo>
                      <a:cubicBezTo>
                        <a:pt x="308" y="697"/>
                        <a:pt x="330" y="688"/>
                        <a:pt x="353" y="688"/>
                      </a:cubicBezTo>
                      <a:cubicBezTo>
                        <a:pt x="374" y="688"/>
                        <a:pt x="395" y="695"/>
                        <a:pt x="412" y="709"/>
                      </a:cubicBezTo>
                      <a:cubicBezTo>
                        <a:pt x="412" y="709"/>
                        <a:pt x="418" y="715"/>
                        <a:pt x="423" y="715"/>
                      </a:cubicBezTo>
                      <a:cubicBezTo>
                        <a:pt x="436" y="722"/>
                        <a:pt x="448" y="725"/>
                        <a:pt x="460" y="725"/>
                      </a:cubicBezTo>
                      <a:cubicBezTo>
                        <a:pt x="472" y="725"/>
                        <a:pt x="483" y="722"/>
                        <a:pt x="495" y="715"/>
                      </a:cubicBezTo>
                      <a:cubicBezTo>
                        <a:pt x="513" y="704"/>
                        <a:pt x="531" y="679"/>
                        <a:pt x="531" y="657"/>
                      </a:cubicBezTo>
                      <a:lnTo>
                        <a:pt x="531" y="531"/>
                      </a:lnTo>
                      <a:lnTo>
                        <a:pt x="656" y="531"/>
                      </a:lnTo>
                      <a:cubicBezTo>
                        <a:pt x="668" y="531"/>
                        <a:pt x="679" y="537"/>
                        <a:pt x="692" y="549"/>
                      </a:cubicBezTo>
                      <a:cubicBezTo>
                        <a:pt x="698" y="561"/>
                        <a:pt x="698" y="579"/>
                        <a:pt x="692" y="591"/>
                      </a:cubicBezTo>
                      <a:cubicBezTo>
                        <a:pt x="686" y="591"/>
                        <a:pt x="686" y="597"/>
                        <a:pt x="686" y="597"/>
                      </a:cubicBezTo>
                      <a:cubicBezTo>
                        <a:pt x="668" y="615"/>
                        <a:pt x="656" y="644"/>
                        <a:pt x="656" y="674"/>
                      </a:cubicBezTo>
                      <a:cubicBezTo>
                        <a:pt x="656" y="704"/>
                        <a:pt x="668" y="734"/>
                        <a:pt x="692" y="758"/>
                      </a:cubicBezTo>
                      <a:cubicBezTo>
                        <a:pt x="715" y="775"/>
                        <a:pt x="739" y="787"/>
                        <a:pt x="769" y="787"/>
                      </a:cubicBezTo>
                      <a:cubicBezTo>
                        <a:pt x="769" y="787"/>
                        <a:pt x="775" y="787"/>
                        <a:pt x="781" y="781"/>
                      </a:cubicBezTo>
                      <a:cubicBezTo>
                        <a:pt x="835" y="781"/>
                        <a:pt x="877" y="739"/>
                        <a:pt x="882" y="687"/>
                      </a:cubicBezTo>
                      <a:cubicBezTo>
                        <a:pt x="882" y="651"/>
                        <a:pt x="871" y="621"/>
                        <a:pt x="847" y="597"/>
                      </a:cubicBezTo>
                      <a:lnTo>
                        <a:pt x="847" y="591"/>
                      </a:lnTo>
                      <a:cubicBezTo>
                        <a:pt x="841" y="579"/>
                        <a:pt x="835" y="567"/>
                        <a:pt x="847" y="549"/>
                      </a:cubicBezTo>
                      <a:cubicBezTo>
                        <a:pt x="852" y="537"/>
                        <a:pt x="865" y="531"/>
                        <a:pt x="882" y="531"/>
                      </a:cubicBezTo>
                      <a:lnTo>
                        <a:pt x="1025" y="531"/>
                      </a:lnTo>
                      <a:lnTo>
                        <a:pt x="1025" y="495"/>
                      </a:lnTo>
                      <a:lnTo>
                        <a:pt x="882" y="495"/>
                      </a:lnTo>
                      <a:cubicBezTo>
                        <a:pt x="852" y="495"/>
                        <a:pt x="829" y="514"/>
                        <a:pt x="816" y="537"/>
                      </a:cubicBezTo>
                      <a:cubicBezTo>
                        <a:pt x="805" y="561"/>
                        <a:pt x="805" y="591"/>
                        <a:pt x="822" y="608"/>
                      </a:cubicBezTo>
                      <a:cubicBezTo>
                        <a:pt x="822" y="615"/>
                        <a:pt x="822" y="615"/>
                        <a:pt x="829" y="615"/>
                      </a:cubicBezTo>
                      <a:cubicBezTo>
                        <a:pt x="841" y="632"/>
                        <a:pt x="852" y="657"/>
                        <a:pt x="847" y="679"/>
                      </a:cubicBezTo>
                      <a:cubicBezTo>
                        <a:pt x="847" y="722"/>
                        <a:pt x="816" y="751"/>
                        <a:pt x="775" y="751"/>
                      </a:cubicBezTo>
                      <a:cubicBezTo>
                        <a:pt x="769" y="753"/>
                        <a:pt x="763" y="754"/>
                        <a:pt x="757" y="754"/>
                      </a:cubicBezTo>
                      <a:cubicBezTo>
                        <a:pt x="742" y="754"/>
                        <a:pt x="729" y="746"/>
                        <a:pt x="715" y="734"/>
                      </a:cubicBezTo>
                      <a:cubicBezTo>
                        <a:pt x="698" y="715"/>
                        <a:pt x="686" y="698"/>
                        <a:pt x="686" y="674"/>
                      </a:cubicBezTo>
                      <a:cubicBezTo>
                        <a:pt x="686" y="651"/>
                        <a:pt x="692" y="632"/>
                        <a:pt x="709" y="615"/>
                      </a:cubicBezTo>
                      <a:cubicBezTo>
                        <a:pt x="709" y="615"/>
                        <a:pt x="715" y="608"/>
                        <a:pt x="715" y="602"/>
                      </a:cubicBezTo>
                      <a:cubicBezTo>
                        <a:pt x="728" y="579"/>
                        <a:pt x="728" y="555"/>
                        <a:pt x="715" y="531"/>
                      </a:cubicBezTo>
                      <a:cubicBezTo>
                        <a:pt x="704" y="514"/>
                        <a:pt x="679" y="495"/>
                        <a:pt x="656" y="495"/>
                      </a:cubicBezTo>
                      <a:lnTo>
                        <a:pt x="531" y="495"/>
                      </a:lnTo>
                      <a:lnTo>
                        <a:pt x="531" y="371"/>
                      </a:lnTo>
                      <a:cubicBezTo>
                        <a:pt x="531" y="358"/>
                        <a:pt x="536" y="346"/>
                        <a:pt x="549" y="335"/>
                      </a:cubicBezTo>
                      <a:cubicBezTo>
                        <a:pt x="555" y="332"/>
                        <a:pt x="562" y="331"/>
                        <a:pt x="570" y="331"/>
                      </a:cubicBezTo>
                      <a:cubicBezTo>
                        <a:pt x="577" y="331"/>
                        <a:pt x="585" y="332"/>
                        <a:pt x="591" y="335"/>
                      </a:cubicBezTo>
                      <a:cubicBezTo>
                        <a:pt x="591" y="341"/>
                        <a:pt x="596" y="341"/>
                        <a:pt x="596" y="341"/>
                      </a:cubicBezTo>
                      <a:cubicBezTo>
                        <a:pt x="621" y="358"/>
                        <a:pt x="644" y="371"/>
                        <a:pt x="674" y="371"/>
                      </a:cubicBezTo>
                      <a:cubicBezTo>
                        <a:pt x="704" y="371"/>
                        <a:pt x="734" y="358"/>
                        <a:pt x="758" y="335"/>
                      </a:cubicBezTo>
                      <a:cubicBezTo>
                        <a:pt x="775" y="311"/>
                        <a:pt x="786" y="281"/>
                        <a:pt x="786" y="245"/>
                      </a:cubicBezTo>
                      <a:cubicBezTo>
                        <a:pt x="781" y="198"/>
                        <a:pt x="739" y="156"/>
                        <a:pt x="686" y="151"/>
                      </a:cubicBezTo>
                      <a:cubicBezTo>
                        <a:pt x="680" y="149"/>
                        <a:pt x="673" y="149"/>
                        <a:pt x="667" y="149"/>
                      </a:cubicBezTo>
                      <a:cubicBezTo>
                        <a:pt x="640" y="149"/>
                        <a:pt x="616" y="161"/>
                        <a:pt x="596" y="179"/>
                      </a:cubicBezTo>
                      <a:lnTo>
                        <a:pt x="591" y="179"/>
                      </a:lnTo>
                      <a:cubicBezTo>
                        <a:pt x="584" y="187"/>
                        <a:pt x="576" y="190"/>
                        <a:pt x="568" y="190"/>
                      </a:cubicBezTo>
                      <a:cubicBezTo>
                        <a:pt x="562" y="190"/>
                        <a:pt x="556" y="189"/>
                        <a:pt x="549" y="186"/>
                      </a:cubicBezTo>
                      <a:cubicBezTo>
                        <a:pt x="536" y="173"/>
                        <a:pt x="531" y="162"/>
                        <a:pt x="531" y="143"/>
                      </a:cubicBezTo>
                      <a:lnTo>
                        <a:pt x="5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0" name="Google Shape;150;p12"/>
                <p:cNvSpPr/>
                <p:nvPr/>
              </p:nvSpPr>
              <p:spPr>
                <a:xfrm>
                  <a:off x="4974985" y="2337610"/>
                  <a:ext cx="70211" cy="69128"/>
                </a:xfrm>
                <a:custGeom>
                  <a:rect b="b" l="l" r="r" t="t"/>
                  <a:pathLst>
                    <a:path extrusionOk="0" h="383" w="389">
                      <a:moveTo>
                        <a:pt x="1" y="1"/>
                      </a:moveTo>
                      <a:lnTo>
                        <a:pt x="1" y="31"/>
                      </a:lnTo>
                      <a:lnTo>
                        <a:pt x="358" y="31"/>
                      </a:lnTo>
                      <a:lnTo>
                        <a:pt x="358" y="382"/>
                      </a:lnTo>
                      <a:lnTo>
                        <a:pt x="388" y="382"/>
                      </a:lnTo>
                      <a:lnTo>
                        <a:pt x="38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1" name="Google Shape;151;p12"/>
                <p:cNvSpPr/>
                <p:nvPr/>
              </p:nvSpPr>
              <p:spPr>
                <a:xfrm>
                  <a:off x="4879325" y="2337610"/>
                  <a:ext cx="68947" cy="69128"/>
                </a:xfrm>
                <a:custGeom>
                  <a:rect b="b" l="l" r="r" t="t"/>
                  <a:pathLst>
                    <a:path extrusionOk="0" h="383" w="382">
                      <a:moveTo>
                        <a:pt x="0" y="1"/>
                      </a:moveTo>
                      <a:lnTo>
                        <a:pt x="0" y="382"/>
                      </a:lnTo>
                      <a:lnTo>
                        <a:pt x="30" y="382"/>
                      </a:lnTo>
                      <a:lnTo>
                        <a:pt x="30" y="31"/>
                      </a:lnTo>
                      <a:lnTo>
                        <a:pt x="382" y="31"/>
                      </a:lnTo>
                      <a:lnTo>
                        <a:pt x="38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2" name="Google Shape;152;p12"/>
                <p:cNvSpPr/>
                <p:nvPr/>
              </p:nvSpPr>
              <p:spPr>
                <a:xfrm>
                  <a:off x="4974985" y="2433450"/>
                  <a:ext cx="69128" cy="70030"/>
                </a:xfrm>
                <a:custGeom>
                  <a:rect b="b" l="l" r="r" t="t"/>
                  <a:pathLst>
                    <a:path extrusionOk="0" h="388" w="383">
                      <a:moveTo>
                        <a:pt x="352" y="0"/>
                      </a:moveTo>
                      <a:lnTo>
                        <a:pt x="352" y="352"/>
                      </a:lnTo>
                      <a:lnTo>
                        <a:pt x="1" y="352"/>
                      </a:lnTo>
                      <a:lnTo>
                        <a:pt x="1" y="387"/>
                      </a:lnTo>
                      <a:lnTo>
                        <a:pt x="382" y="387"/>
                      </a:lnTo>
                      <a:lnTo>
                        <a:pt x="38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3" name="Google Shape;153;p12"/>
                <p:cNvSpPr/>
                <p:nvPr/>
              </p:nvSpPr>
              <p:spPr>
                <a:xfrm>
                  <a:off x="4878242" y="2433450"/>
                  <a:ext cx="70030" cy="70030"/>
                </a:xfrm>
                <a:custGeom>
                  <a:rect b="b" l="l" r="r" t="t"/>
                  <a:pathLst>
                    <a:path extrusionOk="0" h="388" w="388">
                      <a:moveTo>
                        <a:pt x="1" y="0"/>
                      </a:moveTo>
                      <a:lnTo>
                        <a:pt x="1" y="387"/>
                      </a:lnTo>
                      <a:lnTo>
                        <a:pt x="388" y="387"/>
                      </a:lnTo>
                      <a:lnTo>
                        <a:pt x="388" y="352"/>
                      </a:lnTo>
                      <a:lnTo>
                        <a:pt x="31" y="352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54" name="Google Shape;154;p12"/>
              <p:cNvGrpSpPr/>
              <p:nvPr/>
            </p:nvGrpSpPr>
            <p:grpSpPr>
              <a:xfrm>
                <a:off x="127534" y="4049850"/>
                <a:ext cx="445294" cy="430093"/>
                <a:chOff x="3391365" y="1514215"/>
                <a:chExt cx="201427" cy="194568"/>
              </a:xfrm>
            </p:grpSpPr>
            <p:sp>
              <p:nvSpPr>
                <p:cNvPr id="155" name="Google Shape;155;p12"/>
                <p:cNvSpPr/>
                <p:nvPr/>
              </p:nvSpPr>
              <p:spPr>
                <a:xfrm>
                  <a:off x="3516265" y="1619621"/>
                  <a:ext cx="7761" cy="13176"/>
                </a:xfrm>
                <a:custGeom>
                  <a:rect b="b" l="l" r="r" t="t"/>
                  <a:pathLst>
                    <a:path extrusionOk="0" h="73" w="43">
                      <a:moveTo>
                        <a:pt x="6" y="1"/>
                      </a:moveTo>
                      <a:cubicBezTo>
                        <a:pt x="6" y="18"/>
                        <a:pt x="6" y="42"/>
                        <a:pt x="1" y="59"/>
                      </a:cubicBezTo>
                      <a:lnTo>
                        <a:pt x="31" y="72"/>
                      </a:lnTo>
                      <a:cubicBezTo>
                        <a:pt x="36" y="48"/>
                        <a:pt x="42" y="24"/>
                        <a:pt x="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" name="Google Shape;156;p12"/>
                <p:cNvSpPr/>
                <p:nvPr/>
              </p:nvSpPr>
              <p:spPr>
                <a:xfrm>
                  <a:off x="3467713" y="1576484"/>
                  <a:ext cx="13176" cy="7761"/>
                </a:xfrm>
                <a:custGeom>
                  <a:rect b="b" l="l" r="r" t="t"/>
                  <a:pathLst>
                    <a:path extrusionOk="0" h="43" w="73">
                      <a:moveTo>
                        <a:pt x="72" y="1"/>
                      </a:moveTo>
                      <a:cubicBezTo>
                        <a:pt x="49" y="1"/>
                        <a:pt x="25" y="7"/>
                        <a:pt x="1" y="12"/>
                      </a:cubicBezTo>
                      <a:lnTo>
                        <a:pt x="14" y="42"/>
                      </a:lnTo>
                      <a:cubicBezTo>
                        <a:pt x="31" y="37"/>
                        <a:pt x="55" y="37"/>
                        <a:pt x="72" y="37"/>
                      </a:cubicBezTo>
                      <a:lnTo>
                        <a:pt x="7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7" name="Google Shape;157;p12"/>
                <p:cNvSpPr/>
                <p:nvPr/>
              </p:nvSpPr>
              <p:spPr>
                <a:xfrm>
                  <a:off x="3510850" y="1593811"/>
                  <a:ext cx="11010" cy="14078"/>
                </a:xfrm>
                <a:custGeom>
                  <a:rect b="b" l="l" r="r" t="t"/>
                  <a:pathLst>
                    <a:path extrusionOk="0" h="78" w="61">
                      <a:moveTo>
                        <a:pt x="25" y="1"/>
                      </a:moveTo>
                      <a:lnTo>
                        <a:pt x="1" y="24"/>
                      </a:lnTo>
                      <a:cubicBezTo>
                        <a:pt x="12" y="36"/>
                        <a:pt x="25" y="59"/>
                        <a:pt x="31" y="78"/>
                      </a:cubicBezTo>
                      <a:lnTo>
                        <a:pt x="61" y="65"/>
                      </a:lnTo>
                      <a:cubicBezTo>
                        <a:pt x="48" y="42"/>
                        <a:pt x="42" y="24"/>
                        <a:pt x="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8" name="Google Shape;158;p12"/>
                <p:cNvSpPr/>
                <p:nvPr/>
              </p:nvSpPr>
              <p:spPr>
                <a:xfrm>
                  <a:off x="3492620" y="1578650"/>
                  <a:ext cx="12995" cy="11010"/>
                </a:xfrm>
                <a:custGeom>
                  <a:rect b="b" l="l" r="r" t="t"/>
                  <a:pathLst>
                    <a:path extrusionOk="0" h="61" w="72">
                      <a:moveTo>
                        <a:pt x="6" y="0"/>
                      </a:moveTo>
                      <a:lnTo>
                        <a:pt x="0" y="30"/>
                      </a:lnTo>
                      <a:cubicBezTo>
                        <a:pt x="19" y="36"/>
                        <a:pt x="36" y="49"/>
                        <a:pt x="54" y="60"/>
                      </a:cubicBezTo>
                      <a:lnTo>
                        <a:pt x="72" y="36"/>
                      </a:lnTo>
                      <a:cubicBezTo>
                        <a:pt x="54" y="19"/>
                        <a:pt x="30" y="6"/>
                        <a:pt x="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9" name="Google Shape;159;p12"/>
                <p:cNvSpPr/>
                <p:nvPr/>
              </p:nvSpPr>
              <p:spPr>
                <a:xfrm>
                  <a:off x="3438834" y="1606806"/>
                  <a:ext cx="7761" cy="12995"/>
                </a:xfrm>
                <a:custGeom>
                  <a:rect b="b" l="l" r="r" t="t"/>
                  <a:pathLst>
                    <a:path extrusionOk="0" h="72" w="43">
                      <a:moveTo>
                        <a:pt x="12" y="0"/>
                      </a:moveTo>
                      <a:cubicBezTo>
                        <a:pt x="7" y="17"/>
                        <a:pt x="1" y="47"/>
                        <a:pt x="1" y="72"/>
                      </a:cubicBezTo>
                      <a:lnTo>
                        <a:pt x="31" y="72"/>
                      </a:lnTo>
                      <a:cubicBezTo>
                        <a:pt x="31" y="47"/>
                        <a:pt x="37" y="29"/>
                        <a:pt x="42" y="6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0" name="Google Shape;160;p12"/>
                <p:cNvSpPr/>
                <p:nvPr/>
              </p:nvSpPr>
              <p:spPr>
                <a:xfrm>
                  <a:off x="3441000" y="1630270"/>
                  <a:ext cx="11010" cy="14078"/>
                </a:xfrm>
                <a:custGeom>
                  <a:rect b="b" l="l" r="r" t="t"/>
                  <a:pathLst>
                    <a:path extrusionOk="0" h="78" w="61">
                      <a:moveTo>
                        <a:pt x="30" y="0"/>
                      </a:moveTo>
                      <a:lnTo>
                        <a:pt x="0" y="13"/>
                      </a:lnTo>
                      <a:cubicBezTo>
                        <a:pt x="6" y="36"/>
                        <a:pt x="19" y="55"/>
                        <a:pt x="36" y="77"/>
                      </a:cubicBezTo>
                      <a:lnTo>
                        <a:pt x="60" y="60"/>
                      </a:lnTo>
                      <a:cubicBezTo>
                        <a:pt x="47" y="42"/>
                        <a:pt x="36" y="25"/>
                        <a:pt x="3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1" name="Google Shape;161;p12"/>
                <p:cNvSpPr/>
                <p:nvPr/>
              </p:nvSpPr>
              <p:spPr>
                <a:xfrm>
                  <a:off x="3446415" y="1585147"/>
                  <a:ext cx="12995" cy="12995"/>
                </a:xfrm>
                <a:custGeom>
                  <a:rect b="b" l="l" r="r" t="t"/>
                  <a:pathLst>
                    <a:path extrusionOk="0" h="72" w="72">
                      <a:moveTo>
                        <a:pt x="53" y="0"/>
                      </a:moveTo>
                      <a:cubicBezTo>
                        <a:pt x="36" y="13"/>
                        <a:pt x="17" y="30"/>
                        <a:pt x="0" y="54"/>
                      </a:cubicBezTo>
                      <a:lnTo>
                        <a:pt x="30" y="72"/>
                      </a:lnTo>
                      <a:cubicBezTo>
                        <a:pt x="42" y="54"/>
                        <a:pt x="53" y="36"/>
                        <a:pt x="72" y="24"/>
                      </a:cubicBezTo>
                      <a:lnTo>
                        <a:pt x="5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2" name="Google Shape;162;p12"/>
                <p:cNvSpPr/>
                <p:nvPr/>
              </p:nvSpPr>
              <p:spPr>
                <a:xfrm>
                  <a:off x="3480708" y="1653914"/>
                  <a:ext cx="14078" cy="7761"/>
                </a:xfrm>
                <a:custGeom>
                  <a:rect b="b" l="l" r="r" t="t"/>
                  <a:pathLst>
                    <a:path extrusionOk="0" h="43" w="78">
                      <a:moveTo>
                        <a:pt x="66" y="1"/>
                      </a:moveTo>
                      <a:cubicBezTo>
                        <a:pt x="49" y="6"/>
                        <a:pt x="25" y="12"/>
                        <a:pt x="0" y="12"/>
                      </a:cubicBezTo>
                      <a:lnTo>
                        <a:pt x="0" y="42"/>
                      </a:lnTo>
                      <a:cubicBezTo>
                        <a:pt x="30" y="42"/>
                        <a:pt x="55" y="37"/>
                        <a:pt x="78" y="31"/>
                      </a:cubicBezTo>
                      <a:lnTo>
                        <a:pt x="6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3" name="Google Shape;163;p12"/>
                <p:cNvSpPr/>
                <p:nvPr/>
              </p:nvSpPr>
              <p:spPr>
                <a:xfrm>
                  <a:off x="3455981" y="1648499"/>
                  <a:ext cx="14259" cy="11010"/>
                </a:xfrm>
                <a:custGeom>
                  <a:rect b="b" l="l" r="r" t="t"/>
                  <a:pathLst>
                    <a:path extrusionOk="0" h="61" w="79">
                      <a:moveTo>
                        <a:pt x="19" y="1"/>
                      </a:moveTo>
                      <a:lnTo>
                        <a:pt x="0" y="31"/>
                      </a:lnTo>
                      <a:cubicBezTo>
                        <a:pt x="24" y="42"/>
                        <a:pt x="43" y="55"/>
                        <a:pt x="66" y="61"/>
                      </a:cubicBezTo>
                      <a:lnTo>
                        <a:pt x="79" y="31"/>
                      </a:lnTo>
                      <a:cubicBezTo>
                        <a:pt x="54" y="25"/>
                        <a:pt x="36" y="12"/>
                        <a:pt x="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4" name="Google Shape;164;p12"/>
                <p:cNvSpPr/>
                <p:nvPr/>
              </p:nvSpPr>
              <p:spPr>
                <a:xfrm>
                  <a:off x="3502367" y="1641099"/>
                  <a:ext cx="12995" cy="12093"/>
                </a:xfrm>
                <a:custGeom>
                  <a:rect b="b" l="l" r="r" t="t"/>
                  <a:pathLst>
                    <a:path extrusionOk="0" h="67" w="72">
                      <a:moveTo>
                        <a:pt x="48" y="0"/>
                      </a:moveTo>
                      <a:cubicBezTo>
                        <a:pt x="36" y="17"/>
                        <a:pt x="18" y="30"/>
                        <a:pt x="0" y="42"/>
                      </a:cubicBezTo>
                      <a:lnTo>
                        <a:pt x="18" y="66"/>
                      </a:lnTo>
                      <a:cubicBezTo>
                        <a:pt x="42" y="53"/>
                        <a:pt x="59" y="36"/>
                        <a:pt x="72" y="17"/>
                      </a:cubicBezTo>
                      <a:lnTo>
                        <a:pt x="4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5" name="Google Shape;165;p12"/>
                <p:cNvSpPr/>
                <p:nvPr/>
              </p:nvSpPr>
              <p:spPr>
                <a:xfrm>
                  <a:off x="3412122" y="1644168"/>
                  <a:ext cx="10649" cy="14439"/>
                </a:xfrm>
                <a:custGeom>
                  <a:rect b="b" l="l" r="r" t="t"/>
                  <a:pathLst>
                    <a:path extrusionOk="0" h="80" w="59">
                      <a:moveTo>
                        <a:pt x="29" y="0"/>
                      </a:moveTo>
                      <a:lnTo>
                        <a:pt x="0" y="13"/>
                      </a:lnTo>
                      <a:cubicBezTo>
                        <a:pt x="12" y="36"/>
                        <a:pt x="23" y="55"/>
                        <a:pt x="36" y="79"/>
                      </a:cubicBezTo>
                      <a:lnTo>
                        <a:pt x="59" y="60"/>
                      </a:lnTo>
                      <a:cubicBezTo>
                        <a:pt x="47" y="43"/>
                        <a:pt x="42" y="19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6" name="Google Shape;166;p12"/>
                <p:cNvSpPr/>
                <p:nvPr/>
              </p:nvSpPr>
              <p:spPr>
                <a:xfrm>
                  <a:off x="3407610" y="1619621"/>
                  <a:ext cx="6678" cy="13176"/>
                </a:xfrm>
                <a:custGeom>
                  <a:rect b="b" l="l" r="r" t="t"/>
                  <a:pathLst>
                    <a:path extrusionOk="0" h="73" w="37">
                      <a:moveTo>
                        <a:pt x="1" y="1"/>
                      </a:moveTo>
                      <a:cubicBezTo>
                        <a:pt x="1" y="24"/>
                        <a:pt x="1" y="48"/>
                        <a:pt x="7" y="72"/>
                      </a:cubicBezTo>
                      <a:lnTo>
                        <a:pt x="37" y="65"/>
                      </a:lnTo>
                      <a:cubicBezTo>
                        <a:pt x="31" y="48"/>
                        <a:pt x="31" y="24"/>
                        <a:pt x="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7" name="Google Shape;167;p12"/>
                <p:cNvSpPr/>
                <p:nvPr/>
              </p:nvSpPr>
              <p:spPr>
                <a:xfrm>
                  <a:off x="3408692" y="1592547"/>
                  <a:ext cx="8664" cy="14439"/>
                </a:xfrm>
                <a:custGeom>
                  <a:rect b="b" l="l" r="r" t="t"/>
                  <a:pathLst>
                    <a:path extrusionOk="0" h="80" w="48">
                      <a:moveTo>
                        <a:pt x="19" y="1"/>
                      </a:moveTo>
                      <a:cubicBezTo>
                        <a:pt x="12" y="25"/>
                        <a:pt x="6" y="49"/>
                        <a:pt x="1" y="72"/>
                      </a:cubicBezTo>
                      <a:lnTo>
                        <a:pt x="31" y="79"/>
                      </a:lnTo>
                      <a:cubicBezTo>
                        <a:pt x="36" y="55"/>
                        <a:pt x="42" y="31"/>
                        <a:pt x="48" y="13"/>
                      </a:cubicBezTo>
                      <a:lnTo>
                        <a:pt x="1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8" name="Google Shape;168;p12"/>
                <p:cNvSpPr/>
                <p:nvPr/>
              </p:nvSpPr>
              <p:spPr>
                <a:xfrm>
                  <a:off x="3418439" y="1570167"/>
                  <a:ext cx="11912" cy="12995"/>
                </a:xfrm>
                <a:custGeom>
                  <a:rect b="b" l="l" r="r" t="t"/>
                  <a:pathLst>
                    <a:path extrusionOk="0" h="72" w="66">
                      <a:moveTo>
                        <a:pt x="42" y="0"/>
                      </a:moveTo>
                      <a:cubicBezTo>
                        <a:pt x="29" y="17"/>
                        <a:pt x="12" y="36"/>
                        <a:pt x="1" y="60"/>
                      </a:cubicBezTo>
                      <a:lnTo>
                        <a:pt x="24" y="72"/>
                      </a:lnTo>
                      <a:cubicBezTo>
                        <a:pt x="37" y="53"/>
                        <a:pt x="54" y="36"/>
                        <a:pt x="65" y="17"/>
                      </a:cubicBez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9" name="Google Shape;169;p12"/>
                <p:cNvSpPr/>
                <p:nvPr/>
              </p:nvSpPr>
              <p:spPr>
                <a:xfrm>
                  <a:off x="3436488" y="1552840"/>
                  <a:ext cx="14439" cy="12093"/>
                </a:xfrm>
                <a:custGeom>
                  <a:rect b="b" l="l" r="r" t="t"/>
                  <a:pathLst>
                    <a:path extrusionOk="0" h="67" w="80">
                      <a:moveTo>
                        <a:pt x="67" y="0"/>
                      </a:moveTo>
                      <a:cubicBezTo>
                        <a:pt x="44" y="13"/>
                        <a:pt x="20" y="25"/>
                        <a:pt x="1" y="42"/>
                      </a:cubicBezTo>
                      <a:lnTo>
                        <a:pt x="20" y="66"/>
                      </a:lnTo>
                      <a:cubicBezTo>
                        <a:pt x="37" y="55"/>
                        <a:pt x="55" y="42"/>
                        <a:pt x="80" y="30"/>
                      </a:cubicBezTo>
                      <a:lnTo>
                        <a:pt x="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0" name="Google Shape;170;p12"/>
                <p:cNvSpPr/>
                <p:nvPr/>
              </p:nvSpPr>
              <p:spPr>
                <a:xfrm>
                  <a:off x="3510850" y="1552840"/>
                  <a:ext cx="15161" cy="12093"/>
                </a:xfrm>
                <a:custGeom>
                  <a:rect b="b" l="l" r="r" t="t"/>
                  <a:pathLst>
                    <a:path extrusionOk="0" h="67" w="84">
                      <a:moveTo>
                        <a:pt x="18" y="0"/>
                      </a:moveTo>
                      <a:lnTo>
                        <a:pt x="1" y="30"/>
                      </a:lnTo>
                      <a:cubicBezTo>
                        <a:pt x="25" y="36"/>
                        <a:pt x="42" y="55"/>
                        <a:pt x="61" y="66"/>
                      </a:cubicBezTo>
                      <a:lnTo>
                        <a:pt x="84" y="42"/>
                      </a:lnTo>
                      <a:cubicBezTo>
                        <a:pt x="61" y="25"/>
                        <a:pt x="42" y="13"/>
                        <a:pt x="1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1" name="Google Shape;171;p12"/>
                <p:cNvSpPr/>
                <p:nvPr/>
              </p:nvSpPr>
              <p:spPr>
                <a:xfrm>
                  <a:off x="3487206" y="1545259"/>
                  <a:ext cx="14078" cy="8844"/>
                </a:xfrm>
                <a:custGeom>
                  <a:rect b="b" l="l" r="r" t="t"/>
                  <a:pathLst>
                    <a:path extrusionOk="0" h="49" w="78">
                      <a:moveTo>
                        <a:pt x="0" y="1"/>
                      </a:moveTo>
                      <a:lnTo>
                        <a:pt x="0" y="31"/>
                      </a:lnTo>
                      <a:cubicBezTo>
                        <a:pt x="24" y="37"/>
                        <a:pt x="49" y="37"/>
                        <a:pt x="72" y="48"/>
                      </a:cubicBezTo>
                      <a:lnTo>
                        <a:pt x="77" y="20"/>
                      </a:lnTo>
                      <a:cubicBezTo>
                        <a:pt x="54" y="7"/>
                        <a:pt x="30" y="7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2" name="Google Shape;172;p12"/>
                <p:cNvSpPr/>
                <p:nvPr/>
              </p:nvSpPr>
              <p:spPr>
                <a:xfrm>
                  <a:off x="3460313" y="1545259"/>
                  <a:ext cx="14078" cy="8844"/>
                </a:xfrm>
                <a:custGeom>
                  <a:rect b="b" l="l" r="r" t="t"/>
                  <a:pathLst>
                    <a:path extrusionOk="0" h="49" w="78">
                      <a:moveTo>
                        <a:pt x="78" y="1"/>
                      </a:moveTo>
                      <a:cubicBezTo>
                        <a:pt x="55" y="7"/>
                        <a:pt x="25" y="7"/>
                        <a:pt x="0" y="20"/>
                      </a:cubicBezTo>
                      <a:lnTo>
                        <a:pt x="12" y="48"/>
                      </a:lnTo>
                      <a:cubicBezTo>
                        <a:pt x="36" y="42"/>
                        <a:pt x="55" y="37"/>
                        <a:pt x="78" y="31"/>
                      </a:cubicBezTo>
                      <a:lnTo>
                        <a:pt x="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3" name="Google Shape;173;p12"/>
                <p:cNvSpPr/>
                <p:nvPr/>
              </p:nvSpPr>
              <p:spPr>
                <a:xfrm>
                  <a:off x="3548572" y="1618358"/>
                  <a:ext cx="6678" cy="14439"/>
                </a:xfrm>
                <a:custGeom>
                  <a:rect b="b" l="l" r="r" t="t"/>
                  <a:pathLst>
                    <a:path extrusionOk="0" h="80" w="37">
                      <a:moveTo>
                        <a:pt x="36" y="1"/>
                      </a:moveTo>
                      <a:lnTo>
                        <a:pt x="6" y="8"/>
                      </a:lnTo>
                      <a:cubicBezTo>
                        <a:pt x="6" y="31"/>
                        <a:pt x="0" y="49"/>
                        <a:pt x="0" y="72"/>
                      </a:cubicBezTo>
                      <a:lnTo>
                        <a:pt x="30" y="79"/>
                      </a:lnTo>
                      <a:cubicBezTo>
                        <a:pt x="36" y="55"/>
                        <a:pt x="36" y="31"/>
                        <a:pt x="36" y="8"/>
                      </a:cubicBez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4" name="Google Shape;174;p12"/>
                <p:cNvSpPr/>
                <p:nvPr/>
              </p:nvSpPr>
              <p:spPr>
                <a:xfrm>
                  <a:off x="3544060" y="1592547"/>
                  <a:ext cx="10107" cy="14439"/>
                </a:xfrm>
                <a:custGeom>
                  <a:rect b="b" l="l" r="r" t="t"/>
                  <a:pathLst>
                    <a:path extrusionOk="0" h="80" w="56">
                      <a:moveTo>
                        <a:pt x="31" y="1"/>
                      </a:moveTo>
                      <a:lnTo>
                        <a:pt x="1" y="8"/>
                      </a:lnTo>
                      <a:cubicBezTo>
                        <a:pt x="12" y="31"/>
                        <a:pt x="20" y="55"/>
                        <a:pt x="25" y="79"/>
                      </a:cubicBezTo>
                      <a:lnTo>
                        <a:pt x="55" y="72"/>
                      </a:lnTo>
                      <a:cubicBezTo>
                        <a:pt x="48" y="49"/>
                        <a:pt x="42" y="25"/>
                        <a:pt x="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5" name="Google Shape;175;p12"/>
                <p:cNvSpPr/>
                <p:nvPr/>
              </p:nvSpPr>
              <p:spPr>
                <a:xfrm>
                  <a:off x="3538645" y="1644168"/>
                  <a:ext cx="11010" cy="14439"/>
                </a:xfrm>
                <a:custGeom>
                  <a:rect b="b" l="l" r="r" t="t"/>
                  <a:pathLst>
                    <a:path extrusionOk="0" h="80" w="61">
                      <a:moveTo>
                        <a:pt x="37" y="0"/>
                      </a:moveTo>
                      <a:cubicBezTo>
                        <a:pt x="25" y="19"/>
                        <a:pt x="14" y="43"/>
                        <a:pt x="1" y="60"/>
                      </a:cubicBezTo>
                      <a:lnTo>
                        <a:pt x="31" y="79"/>
                      </a:lnTo>
                      <a:cubicBezTo>
                        <a:pt x="42" y="55"/>
                        <a:pt x="55" y="30"/>
                        <a:pt x="61" y="8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" name="Google Shape;176;p12"/>
                <p:cNvSpPr/>
                <p:nvPr/>
              </p:nvSpPr>
              <p:spPr>
                <a:xfrm>
                  <a:off x="3531245" y="1569084"/>
                  <a:ext cx="12995" cy="14078"/>
                </a:xfrm>
                <a:custGeom>
                  <a:rect b="b" l="l" r="r" t="t"/>
                  <a:pathLst>
                    <a:path extrusionOk="0" h="78" w="72">
                      <a:moveTo>
                        <a:pt x="25" y="0"/>
                      </a:moveTo>
                      <a:lnTo>
                        <a:pt x="1" y="23"/>
                      </a:lnTo>
                      <a:cubicBezTo>
                        <a:pt x="19" y="42"/>
                        <a:pt x="31" y="59"/>
                        <a:pt x="42" y="78"/>
                      </a:cubicBezTo>
                      <a:lnTo>
                        <a:pt x="72" y="59"/>
                      </a:lnTo>
                      <a:cubicBezTo>
                        <a:pt x="55" y="42"/>
                        <a:pt x="42" y="18"/>
                        <a:pt x="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" name="Google Shape;177;p12"/>
                <p:cNvSpPr/>
                <p:nvPr/>
              </p:nvSpPr>
              <p:spPr>
                <a:xfrm>
                  <a:off x="3448400" y="1680807"/>
                  <a:ext cx="14078" cy="9927"/>
                </a:xfrm>
                <a:custGeom>
                  <a:rect b="b" l="l" r="r" t="t"/>
                  <a:pathLst>
                    <a:path extrusionOk="0" h="55" w="78">
                      <a:moveTo>
                        <a:pt x="14" y="0"/>
                      </a:moveTo>
                      <a:lnTo>
                        <a:pt x="1" y="25"/>
                      </a:lnTo>
                      <a:cubicBezTo>
                        <a:pt x="25" y="36"/>
                        <a:pt x="49" y="48"/>
                        <a:pt x="72" y="55"/>
                      </a:cubicBezTo>
                      <a:lnTo>
                        <a:pt x="78" y="25"/>
                      </a:lnTo>
                      <a:cubicBezTo>
                        <a:pt x="55" y="19"/>
                        <a:pt x="36" y="6"/>
                        <a:pt x="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8" name="Google Shape;178;p12"/>
                <p:cNvSpPr/>
                <p:nvPr/>
              </p:nvSpPr>
              <p:spPr>
                <a:xfrm>
                  <a:off x="3522762" y="1664743"/>
                  <a:ext cx="12995" cy="13176"/>
                </a:xfrm>
                <a:custGeom>
                  <a:rect b="b" l="l" r="r" t="t"/>
                  <a:pathLst>
                    <a:path extrusionOk="0" h="73" w="72">
                      <a:moveTo>
                        <a:pt x="48" y="1"/>
                      </a:moveTo>
                      <a:cubicBezTo>
                        <a:pt x="36" y="18"/>
                        <a:pt x="18" y="37"/>
                        <a:pt x="0" y="48"/>
                      </a:cubicBezTo>
                      <a:lnTo>
                        <a:pt x="18" y="72"/>
                      </a:lnTo>
                      <a:cubicBezTo>
                        <a:pt x="36" y="59"/>
                        <a:pt x="53" y="42"/>
                        <a:pt x="72" y="24"/>
                      </a:cubicBezTo>
                      <a:lnTo>
                        <a:pt x="4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9" name="Google Shape;179;p12"/>
                <p:cNvSpPr/>
                <p:nvPr/>
              </p:nvSpPr>
              <p:spPr>
                <a:xfrm>
                  <a:off x="3427102" y="1665826"/>
                  <a:ext cx="12995" cy="12995"/>
                </a:xfrm>
                <a:custGeom>
                  <a:rect b="b" l="l" r="r" t="t"/>
                  <a:pathLst>
                    <a:path extrusionOk="0" h="72" w="72">
                      <a:moveTo>
                        <a:pt x="24" y="1"/>
                      </a:moveTo>
                      <a:lnTo>
                        <a:pt x="0" y="18"/>
                      </a:lnTo>
                      <a:lnTo>
                        <a:pt x="53" y="72"/>
                      </a:lnTo>
                      <a:lnTo>
                        <a:pt x="72" y="42"/>
                      </a:lnTo>
                      <a:cubicBezTo>
                        <a:pt x="53" y="31"/>
                        <a:pt x="36" y="12"/>
                        <a:pt x="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0" name="Google Shape;180;p12"/>
                <p:cNvSpPr/>
                <p:nvPr/>
              </p:nvSpPr>
              <p:spPr>
                <a:xfrm>
                  <a:off x="3474210" y="1687305"/>
                  <a:ext cx="14078" cy="5595"/>
                </a:xfrm>
                <a:custGeom>
                  <a:rect b="b" l="l" r="r" t="t"/>
                  <a:pathLst>
                    <a:path extrusionOk="0" h="31" w="78">
                      <a:moveTo>
                        <a:pt x="6" y="0"/>
                      </a:moveTo>
                      <a:lnTo>
                        <a:pt x="1" y="30"/>
                      </a:lnTo>
                      <a:lnTo>
                        <a:pt x="78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1" name="Google Shape;181;p12"/>
                <p:cNvSpPr/>
                <p:nvPr/>
              </p:nvSpPr>
              <p:spPr>
                <a:xfrm>
                  <a:off x="3500020" y="1679724"/>
                  <a:ext cx="14078" cy="11010"/>
                </a:xfrm>
                <a:custGeom>
                  <a:rect b="b" l="l" r="r" t="t"/>
                  <a:pathLst>
                    <a:path extrusionOk="0" h="61" w="78">
                      <a:moveTo>
                        <a:pt x="66" y="1"/>
                      </a:moveTo>
                      <a:cubicBezTo>
                        <a:pt x="42" y="12"/>
                        <a:pt x="25" y="25"/>
                        <a:pt x="1" y="31"/>
                      </a:cubicBezTo>
                      <a:lnTo>
                        <a:pt x="6" y="61"/>
                      </a:lnTo>
                      <a:cubicBezTo>
                        <a:pt x="31" y="54"/>
                        <a:pt x="55" y="42"/>
                        <a:pt x="78" y="31"/>
                      </a:cubicBezTo>
                      <a:lnTo>
                        <a:pt x="6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2" name="Google Shape;182;p12"/>
                <p:cNvSpPr/>
                <p:nvPr/>
              </p:nvSpPr>
              <p:spPr>
                <a:xfrm>
                  <a:off x="3391365" y="1514215"/>
                  <a:ext cx="201427" cy="194568"/>
                </a:xfrm>
                <a:custGeom>
                  <a:rect b="b" l="l" r="r" t="t"/>
                  <a:pathLst>
                    <a:path extrusionOk="0" h="1078" w="1116">
                      <a:moveTo>
                        <a:pt x="1044" y="90"/>
                      </a:moveTo>
                      <a:lnTo>
                        <a:pt x="1037" y="102"/>
                      </a:lnTo>
                      <a:lnTo>
                        <a:pt x="1001" y="102"/>
                      </a:lnTo>
                      <a:lnTo>
                        <a:pt x="1009" y="90"/>
                      </a:lnTo>
                      <a:close/>
                      <a:moveTo>
                        <a:pt x="948" y="77"/>
                      </a:moveTo>
                      <a:lnTo>
                        <a:pt x="948" y="107"/>
                      </a:lnTo>
                      <a:lnTo>
                        <a:pt x="943" y="113"/>
                      </a:lnTo>
                      <a:lnTo>
                        <a:pt x="943" y="84"/>
                      </a:lnTo>
                      <a:lnTo>
                        <a:pt x="948" y="77"/>
                      </a:lnTo>
                      <a:close/>
                      <a:moveTo>
                        <a:pt x="501" y="555"/>
                      </a:moveTo>
                      <a:lnTo>
                        <a:pt x="490" y="572"/>
                      </a:lnTo>
                      <a:lnTo>
                        <a:pt x="508" y="596"/>
                      </a:lnTo>
                      <a:lnTo>
                        <a:pt x="525" y="578"/>
                      </a:lnTo>
                      <a:lnTo>
                        <a:pt x="525" y="585"/>
                      </a:lnTo>
                      <a:cubicBezTo>
                        <a:pt x="525" y="596"/>
                        <a:pt x="514" y="608"/>
                        <a:pt x="495" y="608"/>
                      </a:cubicBezTo>
                      <a:cubicBezTo>
                        <a:pt x="484" y="608"/>
                        <a:pt x="472" y="596"/>
                        <a:pt x="472" y="585"/>
                      </a:cubicBezTo>
                      <a:cubicBezTo>
                        <a:pt x="472" y="566"/>
                        <a:pt x="484" y="555"/>
                        <a:pt x="495" y="555"/>
                      </a:cubicBezTo>
                      <a:close/>
                      <a:moveTo>
                        <a:pt x="495" y="465"/>
                      </a:moveTo>
                      <a:cubicBezTo>
                        <a:pt x="525" y="465"/>
                        <a:pt x="550" y="477"/>
                        <a:pt x="567" y="489"/>
                      </a:cubicBezTo>
                      <a:lnTo>
                        <a:pt x="525" y="530"/>
                      </a:lnTo>
                      <a:cubicBezTo>
                        <a:pt x="520" y="525"/>
                        <a:pt x="508" y="525"/>
                        <a:pt x="495" y="525"/>
                      </a:cubicBezTo>
                      <a:cubicBezTo>
                        <a:pt x="465" y="525"/>
                        <a:pt x="437" y="549"/>
                        <a:pt x="437" y="585"/>
                      </a:cubicBezTo>
                      <a:cubicBezTo>
                        <a:pt x="437" y="613"/>
                        <a:pt x="465" y="643"/>
                        <a:pt x="495" y="643"/>
                      </a:cubicBezTo>
                      <a:cubicBezTo>
                        <a:pt x="531" y="643"/>
                        <a:pt x="555" y="613"/>
                        <a:pt x="555" y="585"/>
                      </a:cubicBezTo>
                      <a:cubicBezTo>
                        <a:pt x="555" y="572"/>
                        <a:pt x="555" y="560"/>
                        <a:pt x="550" y="555"/>
                      </a:cubicBezTo>
                      <a:lnTo>
                        <a:pt x="591" y="513"/>
                      </a:lnTo>
                      <a:cubicBezTo>
                        <a:pt x="603" y="530"/>
                        <a:pt x="615" y="555"/>
                        <a:pt x="615" y="585"/>
                      </a:cubicBezTo>
                      <a:cubicBezTo>
                        <a:pt x="615" y="643"/>
                        <a:pt x="561" y="698"/>
                        <a:pt x="495" y="698"/>
                      </a:cubicBezTo>
                      <a:cubicBezTo>
                        <a:pt x="437" y="698"/>
                        <a:pt x="382" y="643"/>
                        <a:pt x="382" y="585"/>
                      </a:cubicBezTo>
                      <a:cubicBezTo>
                        <a:pt x="382" y="519"/>
                        <a:pt x="437" y="465"/>
                        <a:pt x="495" y="465"/>
                      </a:cubicBezTo>
                      <a:close/>
                      <a:moveTo>
                        <a:pt x="495" y="292"/>
                      </a:moveTo>
                      <a:cubicBezTo>
                        <a:pt x="573" y="292"/>
                        <a:pt x="638" y="322"/>
                        <a:pt x="693" y="363"/>
                      </a:cubicBezTo>
                      <a:lnTo>
                        <a:pt x="591" y="470"/>
                      </a:lnTo>
                      <a:cubicBezTo>
                        <a:pt x="567" y="447"/>
                        <a:pt x="531" y="435"/>
                        <a:pt x="495" y="435"/>
                      </a:cubicBezTo>
                      <a:cubicBezTo>
                        <a:pt x="418" y="435"/>
                        <a:pt x="352" y="500"/>
                        <a:pt x="352" y="585"/>
                      </a:cubicBezTo>
                      <a:cubicBezTo>
                        <a:pt x="352" y="662"/>
                        <a:pt x="418" y="728"/>
                        <a:pt x="495" y="728"/>
                      </a:cubicBezTo>
                      <a:cubicBezTo>
                        <a:pt x="580" y="728"/>
                        <a:pt x="644" y="662"/>
                        <a:pt x="644" y="585"/>
                      </a:cubicBezTo>
                      <a:cubicBezTo>
                        <a:pt x="644" y="549"/>
                        <a:pt x="633" y="513"/>
                        <a:pt x="615" y="489"/>
                      </a:cubicBezTo>
                      <a:lnTo>
                        <a:pt x="715" y="387"/>
                      </a:lnTo>
                      <a:cubicBezTo>
                        <a:pt x="758" y="442"/>
                        <a:pt x="787" y="506"/>
                        <a:pt x="787" y="585"/>
                      </a:cubicBezTo>
                      <a:cubicBezTo>
                        <a:pt x="787" y="745"/>
                        <a:pt x="657" y="871"/>
                        <a:pt x="495" y="871"/>
                      </a:cubicBezTo>
                      <a:cubicBezTo>
                        <a:pt x="335" y="871"/>
                        <a:pt x="209" y="745"/>
                        <a:pt x="209" y="585"/>
                      </a:cubicBezTo>
                      <a:cubicBezTo>
                        <a:pt x="209" y="423"/>
                        <a:pt x="335" y="292"/>
                        <a:pt x="495" y="292"/>
                      </a:cubicBezTo>
                      <a:close/>
                      <a:moveTo>
                        <a:pt x="495" y="113"/>
                      </a:moveTo>
                      <a:cubicBezTo>
                        <a:pt x="621" y="113"/>
                        <a:pt x="734" y="167"/>
                        <a:pt x="817" y="244"/>
                      </a:cubicBezTo>
                      <a:lnTo>
                        <a:pt x="715" y="346"/>
                      </a:lnTo>
                      <a:cubicBezTo>
                        <a:pt x="657" y="292"/>
                        <a:pt x="580" y="263"/>
                        <a:pt x="495" y="263"/>
                      </a:cubicBezTo>
                      <a:cubicBezTo>
                        <a:pt x="322" y="263"/>
                        <a:pt x="174" y="406"/>
                        <a:pt x="174" y="585"/>
                      </a:cubicBezTo>
                      <a:cubicBezTo>
                        <a:pt x="174" y="756"/>
                        <a:pt x="322" y="906"/>
                        <a:pt x="495" y="906"/>
                      </a:cubicBezTo>
                      <a:cubicBezTo>
                        <a:pt x="674" y="906"/>
                        <a:pt x="817" y="756"/>
                        <a:pt x="817" y="585"/>
                      </a:cubicBezTo>
                      <a:cubicBezTo>
                        <a:pt x="817" y="500"/>
                        <a:pt x="787" y="423"/>
                        <a:pt x="734" y="363"/>
                      </a:cubicBezTo>
                      <a:lnTo>
                        <a:pt x="836" y="263"/>
                      </a:lnTo>
                      <a:cubicBezTo>
                        <a:pt x="913" y="346"/>
                        <a:pt x="966" y="459"/>
                        <a:pt x="966" y="585"/>
                      </a:cubicBezTo>
                      <a:cubicBezTo>
                        <a:pt x="966" y="841"/>
                        <a:pt x="751" y="1049"/>
                        <a:pt x="495" y="1049"/>
                      </a:cubicBezTo>
                      <a:cubicBezTo>
                        <a:pt x="239" y="1049"/>
                        <a:pt x="31" y="841"/>
                        <a:pt x="31" y="585"/>
                      </a:cubicBezTo>
                      <a:cubicBezTo>
                        <a:pt x="31" y="327"/>
                        <a:pt x="239" y="113"/>
                        <a:pt x="495" y="113"/>
                      </a:cubicBezTo>
                      <a:close/>
                      <a:moveTo>
                        <a:pt x="979" y="0"/>
                      </a:moveTo>
                      <a:lnTo>
                        <a:pt x="913" y="71"/>
                      </a:lnTo>
                      <a:lnTo>
                        <a:pt x="913" y="149"/>
                      </a:lnTo>
                      <a:lnTo>
                        <a:pt x="836" y="220"/>
                      </a:lnTo>
                      <a:cubicBezTo>
                        <a:pt x="746" y="137"/>
                        <a:pt x="627" y="84"/>
                        <a:pt x="495" y="84"/>
                      </a:cubicBezTo>
                      <a:cubicBezTo>
                        <a:pt x="222" y="84"/>
                        <a:pt x="1" y="310"/>
                        <a:pt x="1" y="585"/>
                      </a:cubicBezTo>
                      <a:cubicBezTo>
                        <a:pt x="1" y="720"/>
                        <a:pt x="55" y="846"/>
                        <a:pt x="151" y="935"/>
                      </a:cubicBezTo>
                      <a:lnTo>
                        <a:pt x="151" y="1061"/>
                      </a:lnTo>
                      <a:lnTo>
                        <a:pt x="179" y="1061"/>
                      </a:lnTo>
                      <a:lnTo>
                        <a:pt x="179" y="959"/>
                      </a:lnTo>
                      <a:cubicBezTo>
                        <a:pt x="264" y="1036"/>
                        <a:pt x="377" y="1078"/>
                        <a:pt x="495" y="1078"/>
                      </a:cubicBezTo>
                      <a:cubicBezTo>
                        <a:pt x="621" y="1078"/>
                        <a:pt x="728" y="1036"/>
                        <a:pt x="817" y="959"/>
                      </a:cubicBezTo>
                      <a:lnTo>
                        <a:pt x="817" y="1061"/>
                      </a:lnTo>
                      <a:lnTo>
                        <a:pt x="847" y="1061"/>
                      </a:lnTo>
                      <a:lnTo>
                        <a:pt x="847" y="935"/>
                      </a:lnTo>
                      <a:cubicBezTo>
                        <a:pt x="937" y="846"/>
                        <a:pt x="996" y="720"/>
                        <a:pt x="996" y="585"/>
                      </a:cubicBezTo>
                      <a:cubicBezTo>
                        <a:pt x="996" y="453"/>
                        <a:pt x="943" y="335"/>
                        <a:pt x="858" y="244"/>
                      </a:cubicBezTo>
                      <a:lnTo>
                        <a:pt x="930" y="167"/>
                      </a:lnTo>
                      <a:lnTo>
                        <a:pt x="1001" y="167"/>
                      </a:lnTo>
                      <a:lnTo>
                        <a:pt x="1001" y="137"/>
                      </a:lnTo>
                      <a:lnTo>
                        <a:pt x="966" y="137"/>
                      </a:lnTo>
                      <a:lnTo>
                        <a:pt x="973" y="132"/>
                      </a:lnTo>
                      <a:lnTo>
                        <a:pt x="1050" y="132"/>
                      </a:lnTo>
                      <a:lnTo>
                        <a:pt x="1116" y="60"/>
                      </a:lnTo>
                      <a:lnTo>
                        <a:pt x="1020" y="60"/>
                      </a:lnTo>
                      <a:lnTo>
                        <a:pt x="1020" y="0"/>
                      </a:lnTo>
                      <a:lnTo>
                        <a:pt x="990" y="0"/>
                      </a:lnTo>
                      <a:lnTo>
                        <a:pt x="990" y="71"/>
                      </a:lnTo>
                      <a:lnTo>
                        <a:pt x="979" y="77"/>
                      </a:lnTo>
                      <a:lnTo>
                        <a:pt x="9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83" name="Google Shape;183;p12"/>
              <p:cNvGrpSpPr/>
              <p:nvPr/>
            </p:nvGrpSpPr>
            <p:grpSpPr>
              <a:xfrm>
                <a:off x="1266548" y="4734207"/>
                <a:ext cx="279954" cy="330184"/>
                <a:chOff x="-3729978" y="911783"/>
                <a:chExt cx="121650" cy="143490"/>
              </a:xfrm>
            </p:grpSpPr>
            <p:sp>
              <p:nvSpPr>
                <p:cNvPr id="184" name="Google Shape;184;p12"/>
                <p:cNvSpPr/>
                <p:nvPr/>
              </p:nvSpPr>
              <p:spPr>
                <a:xfrm>
                  <a:off x="-3710666" y="930193"/>
                  <a:ext cx="54869" cy="55049"/>
                </a:xfrm>
                <a:custGeom>
                  <a:rect b="b" l="l" r="r" t="t"/>
                  <a:pathLst>
                    <a:path extrusionOk="0" h="305" w="304">
                      <a:moveTo>
                        <a:pt x="149" y="72"/>
                      </a:moveTo>
                      <a:cubicBezTo>
                        <a:pt x="196" y="72"/>
                        <a:pt x="232" y="108"/>
                        <a:pt x="232" y="149"/>
                      </a:cubicBezTo>
                      <a:cubicBezTo>
                        <a:pt x="232" y="198"/>
                        <a:pt x="196" y="233"/>
                        <a:pt x="149" y="233"/>
                      </a:cubicBezTo>
                      <a:cubicBezTo>
                        <a:pt x="108" y="233"/>
                        <a:pt x="72" y="198"/>
                        <a:pt x="72" y="149"/>
                      </a:cubicBezTo>
                      <a:cubicBezTo>
                        <a:pt x="72" y="108"/>
                        <a:pt x="108" y="72"/>
                        <a:pt x="149" y="72"/>
                      </a:cubicBezTo>
                      <a:close/>
                      <a:moveTo>
                        <a:pt x="138" y="0"/>
                      </a:moveTo>
                      <a:lnTo>
                        <a:pt x="138" y="42"/>
                      </a:lnTo>
                      <a:cubicBezTo>
                        <a:pt x="119" y="49"/>
                        <a:pt x="102" y="55"/>
                        <a:pt x="84" y="66"/>
                      </a:cubicBezTo>
                      <a:lnTo>
                        <a:pt x="54" y="30"/>
                      </a:lnTo>
                      <a:lnTo>
                        <a:pt x="36" y="55"/>
                      </a:lnTo>
                      <a:lnTo>
                        <a:pt x="66" y="85"/>
                      </a:lnTo>
                      <a:cubicBezTo>
                        <a:pt x="54" y="102"/>
                        <a:pt x="48" y="120"/>
                        <a:pt x="42" y="138"/>
                      </a:cubicBezTo>
                      <a:lnTo>
                        <a:pt x="1" y="138"/>
                      </a:lnTo>
                      <a:lnTo>
                        <a:pt x="1" y="168"/>
                      </a:lnTo>
                      <a:lnTo>
                        <a:pt x="42" y="168"/>
                      </a:lnTo>
                      <a:cubicBezTo>
                        <a:pt x="48" y="185"/>
                        <a:pt x="54" y="203"/>
                        <a:pt x="66" y="215"/>
                      </a:cubicBezTo>
                      <a:lnTo>
                        <a:pt x="36" y="251"/>
                      </a:lnTo>
                      <a:lnTo>
                        <a:pt x="54" y="269"/>
                      </a:lnTo>
                      <a:lnTo>
                        <a:pt x="84" y="239"/>
                      </a:lnTo>
                      <a:cubicBezTo>
                        <a:pt x="102" y="251"/>
                        <a:pt x="119" y="256"/>
                        <a:pt x="138" y="263"/>
                      </a:cubicBezTo>
                      <a:lnTo>
                        <a:pt x="138" y="305"/>
                      </a:lnTo>
                      <a:lnTo>
                        <a:pt x="166" y="305"/>
                      </a:lnTo>
                      <a:lnTo>
                        <a:pt x="166" y="263"/>
                      </a:lnTo>
                      <a:cubicBezTo>
                        <a:pt x="185" y="256"/>
                        <a:pt x="202" y="251"/>
                        <a:pt x="215" y="239"/>
                      </a:cubicBezTo>
                      <a:lnTo>
                        <a:pt x="251" y="269"/>
                      </a:lnTo>
                      <a:lnTo>
                        <a:pt x="268" y="251"/>
                      </a:lnTo>
                      <a:lnTo>
                        <a:pt x="238" y="215"/>
                      </a:lnTo>
                      <a:cubicBezTo>
                        <a:pt x="251" y="203"/>
                        <a:pt x="257" y="185"/>
                        <a:pt x="262" y="168"/>
                      </a:cubicBezTo>
                      <a:lnTo>
                        <a:pt x="304" y="168"/>
                      </a:lnTo>
                      <a:lnTo>
                        <a:pt x="304" y="138"/>
                      </a:lnTo>
                      <a:lnTo>
                        <a:pt x="262" y="138"/>
                      </a:lnTo>
                      <a:cubicBezTo>
                        <a:pt x="257" y="120"/>
                        <a:pt x="251" y="102"/>
                        <a:pt x="238" y="85"/>
                      </a:cubicBezTo>
                      <a:lnTo>
                        <a:pt x="268" y="55"/>
                      </a:lnTo>
                      <a:lnTo>
                        <a:pt x="251" y="30"/>
                      </a:lnTo>
                      <a:lnTo>
                        <a:pt x="215" y="66"/>
                      </a:lnTo>
                      <a:cubicBezTo>
                        <a:pt x="202" y="55"/>
                        <a:pt x="185" y="49"/>
                        <a:pt x="166" y="42"/>
                      </a:cubicBezTo>
                      <a:lnTo>
                        <a:pt x="16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5" name="Google Shape;185;p12"/>
                <p:cNvSpPr/>
                <p:nvPr/>
              </p:nvSpPr>
              <p:spPr>
                <a:xfrm>
                  <a:off x="-3675290" y="975316"/>
                  <a:ext cx="33391" cy="33391"/>
                </a:xfrm>
                <a:custGeom>
                  <a:rect b="b" l="l" r="r" t="t"/>
                  <a:pathLst>
                    <a:path extrusionOk="0" h="185" w="185">
                      <a:moveTo>
                        <a:pt x="91" y="49"/>
                      </a:moveTo>
                      <a:cubicBezTo>
                        <a:pt x="113" y="49"/>
                        <a:pt x="132" y="66"/>
                        <a:pt x="132" y="91"/>
                      </a:cubicBezTo>
                      <a:cubicBezTo>
                        <a:pt x="132" y="113"/>
                        <a:pt x="113" y="132"/>
                        <a:pt x="91" y="132"/>
                      </a:cubicBezTo>
                      <a:cubicBezTo>
                        <a:pt x="72" y="132"/>
                        <a:pt x="49" y="113"/>
                        <a:pt x="49" y="91"/>
                      </a:cubicBezTo>
                      <a:cubicBezTo>
                        <a:pt x="49" y="66"/>
                        <a:pt x="72" y="49"/>
                        <a:pt x="91" y="49"/>
                      </a:cubicBezTo>
                      <a:close/>
                      <a:moveTo>
                        <a:pt x="78" y="1"/>
                      </a:moveTo>
                      <a:lnTo>
                        <a:pt x="78" y="19"/>
                      </a:lnTo>
                      <a:cubicBezTo>
                        <a:pt x="66" y="25"/>
                        <a:pt x="61" y="25"/>
                        <a:pt x="55" y="31"/>
                      </a:cubicBezTo>
                      <a:lnTo>
                        <a:pt x="36" y="13"/>
                      </a:lnTo>
                      <a:lnTo>
                        <a:pt x="19" y="36"/>
                      </a:lnTo>
                      <a:lnTo>
                        <a:pt x="31" y="55"/>
                      </a:lnTo>
                      <a:cubicBezTo>
                        <a:pt x="25" y="61"/>
                        <a:pt x="25" y="66"/>
                        <a:pt x="19" y="78"/>
                      </a:cubicBezTo>
                      <a:lnTo>
                        <a:pt x="0" y="78"/>
                      </a:lnTo>
                      <a:lnTo>
                        <a:pt x="0" y="108"/>
                      </a:lnTo>
                      <a:lnTo>
                        <a:pt x="19" y="108"/>
                      </a:lnTo>
                      <a:cubicBezTo>
                        <a:pt x="25" y="113"/>
                        <a:pt x="25" y="126"/>
                        <a:pt x="31" y="132"/>
                      </a:cubicBezTo>
                      <a:lnTo>
                        <a:pt x="19" y="143"/>
                      </a:lnTo>
                      <a:lnTo>
                        <a:pt x="36" y="168"/>
                      </a:lnTo>
                      <a:lnTo>
                        <a:pt x="55" y="149"/>
                      </a:lnTo>
                      <a:cubicBezTo>
                        <a:pt x="61" y="156"/>
                        <a:pt x="66" y="162"/>
                        <a:pt x="78" y="162"/>
                      </a:cubicBezTo>
                      <a:lnTo>
                        <a:pt x="78" y="185"/>
                      </a:lnTo>
                      <a:lnTo>
                        <a:pt x="108" y="185"/>
                      </a:lnTo>
                      <a:lnTo>
                        <a:pt x="108" y="162"/>
                      </a:lnTo>
                      <a:cubicBezTo>
                        <a:pt x="113" y="162"/>
                        <a:pt x="126" y="156"/>
                        <a:pt x="132" y="149"/>
                      </a:cubicBezTo>
                      <a:lnTo>
                        <a:pt x="143" y="168"/>
                      </a:lnTo>
                      <a:lnTo>
                        <a:pt x="168" y="143"/>
                      </a:lnTo>
                      <a:lnTo>
                        <a:pt x="156" y="132"/>
                      </a:lnTo>
                      <a:cubicBezTo>
                        <a:pt x="156" y="126"/>
                        <a:pt x="162" y="113"/>
                        <a:pt x="162" y="108"/>
                      </a:cubicBezTo>
                      <a:lnTo>
                        <a:pt x="185" y="108"/>
                      </a:lnTo>
                      <a:lnTo>
                        <a:pt x="185" y="78"/>
                      </a:lnTo>
                      <a:lnTo>
                        <a:pt x="162" y="78"/>
                      </a:lnTo>
                      <a:cubicBezTo>
                        <a:pt x="162" y="66"/>
                        <a:pt x="156" y="61"/>
                        <a:pt x="156" y="55"/>
                      </a:cubicBezTo>
                      <a:lnTo>
                        <a:pt x="168" y="36"/>
                      </a:lnTo>
                      <a:lnTo>
                        <a:pt x="143" y="13"/>
                      </a:lnTo>
                      <a:lnTo>
                        <a:pt x="132" y="31"/>
                      </a:lnTo>
                      <a:cubicBezTo>
                        <a:pt x="126" y="25"/>
                        <a:pt x="113" y="25"/>
                        <a:pt x="108" y="19"/>
                      </a:cubicBezTo>
                      <a:lnTo>
                        <a:pt x="1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6" name="Google Shape;186;p12"/>
                <p:cNvSpPr/>
                <p:nvPr/>
              </p:nvSpPr>
              <p:spPr>
                <a:xfrm>
                  <a:off x="-3729978" y="911783"/>
                  <a:ext cx="121650" cy="143490"/>
                </a:xfrm>
                <a:custGeom>
                  <a:rect b="b" l="l" r="r" t="t"/>
                  <a:pathLst>
                    <a:path extrusionOk="0" h="795" w="674">
                      <a:moveTo>
                        <a:pt x="303" y="1"/>
                      </a:moveTo>
                      <a:cubicBezTo>
                        <a:pt x="138" y="1"/>
                        <a:pt x="0" y="138"/>
                        <a:pt x="0" y="305"/>
                      </a:cubicBezTo>
                      <a:cubicBezTo>
                        <a:pt x="0" y="424"/>
                        <a:pt x="66" y="525"/>
                        <a:pt x="173" y="580"/>
                      </a:cubicBezTo>
                      <a:lnTo>
                        <a:pt x="173" y="764"/>
                      </a:lnTo>
                      <a:lnTo>
                        <a:pt x="18" y="764"/>
                      </a:lnTo>
                      <a:lnTo>
                        <a:pt x="18" y="794"/>
                      </a:lnTo>
                      <a:lnTo>
                        <a:pt x="202" y="794"/>
                      </a:lnTo>
                      <a:lnTo>
                        <a:pt x="202" y="561"/>
                      </a:lnTo>
                      <a:lnTo>
                        <a:pt x="191" y="555"/>
                      </a:lnTo>
                      <a:cubicBezTo>
                        <a:pt x="95" y="514"/>
                        <a:pt x="30" y="413"/>
                        <a:pt x="30" y="305"/>
                      </a:cubicBezTo>
                      <a:cubicBezTo>
                        <a:pt x="30" y="157"/>
                        <a:pt x="155" y="31"/>
                        <a:pt x="303" y="31"/>
                      </a:cubicBezTo>
                      <a:cubicBezTo>
                        <a:pt x="459" y="31"/>
                        <a:pt x="578" y="157"/>
                        <a:pt x="578" y="305"/>
                      </a:cubicBezTo>
                      <a:lnTo>
                        <a:pt x="631" y="490"/>
                      </a:lnTo>
                      <a:lnTo>
                        <a:pt x="578" y="490"/>
                      </a:lnTo>
                      <a:lnTo>
                        <a:pt x="578" y="608"/>
                      </a:lnTo>
                      <a:lnTo>
                        <a:pt x="446" y="608"/>
                      </a:lnTo>
                      <a:lnTo>
                        <a:pt x="446" y="794"/>
                      </a:lnTo>
                      <a:lnTo>
                        <a:pt x="655" y="794"/>
                      </a:lnTo>
                      <a:lnTo>
                        <a:pt x="655" y="764"/>
                      </a:lnTo>
                      <a:lnTo>
                        <a:pt x="476" y="764"/>
                      </a:lnTo>
                      <a:lnTo>
                        <a:pt x="476" y="638"/>
                      </a:lnTo>
                      <a:lnTo>
                        <a:pt x="614" y="638"/>
                      </a:lnTo>
                      <a:lnTo>
                        <a:pt x="614" y="520"/>
                      </a:lnTo>
                      <a:lnTo>
                        <a:pt x="674" y="520"/>
                      </a:lnTo>
                      <a:lnTo>
                        <a:pt x="614" y="305"/>
                      </a:lnTo>
                      <a:cubicBezTo>
                        <a:pt x="608" y="138"/>
                        <a:pt x="476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87" name="Google Shape;187;p12"/>
              <p:cNvGrpSpPr/>
              <p:nvPr/>
            </p:nvGrpSpPr>
            <p:grpSpPr>
              <a:xfrm>
                <a:off x="6241503" y="60951"/>
                <a:ext cx="279942" cy="462084"/>
                <a:chOff x="2604429" y="1411877"/>
                <a:chExt cx="153958" cy="254130"/>
              </a:xfrm>
            </p:grpSpPr>
            <p:sp>
              <p:nvSpPr>
                <p:cNvPr id="188" name="Google Shape;188;p12"/>
                <p:cNvSpPr/>
                <p:nvPr/>
              </p:nvSpPr>
              <p:spPr>
                <a:xfrm>
                  <a:off x="2604429" y="1490571"/>
                  <a:ext cx="135728" cy="175436"/>
                </a:xfrm>
                <a:custGeom>
                  <a:rect b="b" l="l" r="r" t="t"/>
                  <a:pathLst>
                    <a:path extrusionOk="0" h="972" w="752">
                      <a:moveTo>
                        <a:pt x="693" y="37"/>
                      </a:moveTo>
                      <a:lnTo>
                        <a:pt x="674" y="244"/>
                      </a:lnTo>
                      <a:lnTo>
                        <a:pt x="80" y="244"/>
                      </a:lnTo>
                      <a:lnTo>
                        <a:pt x="61" y="37"/>
                      </a:lnTo>
                      <a:close/>
                      <a:moveTo>
                        <a:pt x="716" y="280"/>
                      </a:moveTo>
                      <a:lnTo>
                        <a:pt x="680" y="673"/>
                      </a:lnTo>
                      <a:lnTo>
                        <a:pt x="72" y="673"/>
                      </a:lnTo>
                      <a:lnTo>
                        <a:pt x="37" y="280"/>
                      </a:lnTo>
                      <a:close/>
                      <a:moveTo>
                        <a:pt x="627" y="709"/>
                      </a:moveTo>
                      <a:lnTo>
                        <a:pt x="603" y="936"/>
                      </a:lnTo>
                      <a:lnTo>
                        <a:pt x="151" y="936"/>
                      </a:lnTo>
                      <a:lnTo>
                        <a:pt x="127" y="709"/>
                      </a:lnTo>
                      <a:close/>
                      <a:moveTo>
                        <a:pt x="37" y="1"/>
                      </a:moveTo>
                      <a:cubicBezTo>
                        <a:pt x="37" y="1"/>
                        <a:pt x="31" y="7"/>
                        <a:pt x="25" y="7"/>
                      </a:cubicBezTo>
                      <a:cubicBezTo>
                        <a:pt x="25" y="12"/>
                        <a:pt x="20" y="18"/>
                        <a:pt x="20" y="24"/>
                      </a:cubicBezTo>
                      <a:lnTo>
                        <a:pt x="44" y="244"/>
                      </a:lnTo>
                      <a:lnTo>
                        <a:pt x="20" y="244"/>
                      </a:lnTo>
                      <a:cubicBezTo>
                        <a:pt x="14" y="244"/>
                        <a:pt x="8" y="251"/>
                        <a:pt x="1" y="251"/>
                      </a:cubicBezTo>
                      <a:lnTo>
                        <a:pt x="1" y="268"/>
                      </a:lnTo>
                      <a:lnTo>
                        <a:pt x="44" y="691"/>
                      </a:lnTo>
                      <a:cubicBezTo>
                        <a:pt x="44" y="697"/>
                        <a:pt x="50" y="709"/>
                        <a:pt x="61" y="709"/>
                      </a:cubicBezTo>
                      <a:lnTo>
                        <a:pt x="91" y="709"/>
                      </a:lnTo>
                      <a:lnTo>
                        <a:pt x="115" y="959"/>
                      </a:lnTo>
                      <a:cubicBezTo>
                        <a:pt x="115" y="966"/>
                        <a:pt x="121" y="972"/>
                        <a:pt x="133" y="972"/>
                      </a:cubicBezTo>
                      <a:lnTo>
                        <a:pt x="621" y="972"/>
                      </a:lnTo>
                      <a:cubicBezTo>
                        <a:pt x="633" y="972"/>
                        <a:pt x="639" y="966"/>
                        <a:pt x="639" y="959"/>
                      </a:cubicBezTo>
                      <a:lnTo>
                        <a:pt x="663" y="709"/>
                      </a:lnTo>
                      <a:lnTo>
                        <a:pt x="693" y="709"/>
                      </a:lnTo>
                      <a:cubicBezTo>
                        <a:pt x="704" y="709"/>
                        <a:pt x="710" y="697"/>
                        <a:pt x="710" y="691"/>
                      </a:cubicBezTo>
                      <a:lnTo>
                        <a:pt x="751" y="268"/>
                      </a:lnTo>
                      <a:lnTo>
                        <a:pt x="751" y="251"/>
                      </a:lnTo>
                      <a:cubicBezTo>
                        <a:pt x="746" y="251"/>
                        <a:pt x="740" y="244"/>
                        <a:pt x="734" y="244"/>
                      </a:cubicBezTo>
                      <a:lnTo>
                        <a:pt x="710" y="244"/>
                      </a:lnTo>
                      <a:lnTo>
                        <a:pt x="734" y="24"/>
                      </a:lnTo>
                      <a:cubicBezTo>
                        <a:pt x="734" y="18"/>
                        <a:pt x="729" y="12"/>
                        <a:pt x="729" y="7"/>
                      </a:cubicBezTo>
                      <a:cubicBezTo>
                        <a:pt x="723" y="7"/>
                        <a:pt x="716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9" name="Google Shape;189;p12"/>
                <p:cNvSpPr/>
                <p:nvPr/>
              </p:nvSpPr>
              <p:spPr>
                <a:xfrm>
                  <a:off x="2644498" y="1548688"/>
                  <a:ext cx="55952" cy="55952"/>
                </a:xfrm>
                <a:custGeom>
                  <a:rect b="b" l="l" r="r" t="t"/>
                  <a:pathLst>
                    <a:path extrusionOk="0" h="310" w="310">
                      <a:moveTo>
                        <a:pt x="155" y="36"/>
                      </a:moveTo>
                      <a:cubicBezTo>
                        <a:pt x="221" y="36"/>
                        <a:pt x="274" y="89"/>
                        <a:pt x="274" y="155"/>
                      </a:cubicBezTo>
                      <a:cubicBezTo>
                        <a:pt x="274" y="221"/>
                        <a:pt x="221" y="274"/>
                        <a:pt x="155" y="274"/>
                      </a:cubicBezTo>
                      <a:cubicBezTo>
                        <a:pt x="89" y="274"/>
                        <a:pt x="36" y="221"/>
                        <a:pt x="36" y="155"/>
                      </a:cubicBezTo>
                      <a:cubicBezTo>
                        <a:pt x="36" y="89"/>
                        <a:pt x="89" y="36"/>
                        <a:pt x="155" y="36"/>
                      </a:cubicBezTo>
                      <a:close/>
                      <a:moveTo>
                        <a:pt x="155" y="1"/>
                      </a:moveTo>
                      <a:cubicBezTo>
                        <a:pt x="72" y="1"/>
                        <a:pt x="1" y="65"/>
                        <a:pt x="1" y="155"/>
                      </a:cubicBezTo>
                      <a:cubicBezTo>
                        <a:pt x="1" y="238"/>
                        <a:pt x="72" y="309"/>
                        <a:pt x="155" y="309"/>
                      </a:cubicBezTo>
                      <a:cubicBezTo>
                        <a:pt x="238" y="309"/>
                        <a:pt x="309" y="238"/>
                        <a:pt x="309" y="155"/>
                      </a:cubicBezTo>
                      <a:cubicBezTo>
                        <a:pt x="309" y="65"/>
                        <a:pt x="238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0" name="Google Shape;190;p12"/>
                <p:cNvSpPr/>
                <p:nvPr/>
              </p:nvSpPr>
              <p:spPr>
                <a:xfrm>
                  <a:off x="2665976" y="1469995"/>
                  <a:ext cx="6498" cy="15342"/>
                </a:xfrm>
                <a:custGeom>
                  <a:rect b="b" l="l" r="r" t="t"/>
                  <a:pathLst>
                    <a:path extrusionOk="0" h="85" w="36">
                      <a:moveTo>
                        <a:pt x="17" y="1"/>
                      </a:moveTo>
                      <a:cubicBezTo>
                        <a:pt x="12" y="1"/>
                        <a:pt x="0" y="8"/>
                        <a:pt x="0" y="19"/>
                      </a:cubicBezTo>
                      <a:lnTo>
                        <a:pt x="0" y="66"/>
                      </a:lnTo>
                      <a:cubicBezTo>
                        <a:pt x="0" y="72"/>
                        <a:pt x="12" y="85"/>
                        <a:pt x="17" y="85"/>
                      </a:cubicBezTo>
                      <a:cubicBezTo>
                        <a:pt x="30" y="85"/>
                        <a:pt x="36" y="72"/>
                        <a:pt x="36" y="66"/>
                      </a:cubicBezTo>
                      <a:lnTo>
                        <a:pt x="36" y="19"/>
                      </a:lnTo>
                      <a:cubicBezTo>
                        <a:pt x="36" y="8"/>
                        <a:pt x="30" y="1"/>
                        <a:pt x="1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1" name="Google Shape;191;p12"/>
                <p:cNvSpPr/>
                <p:nvPr/>
              </p:nvSpPr>
              <p:spPr>
                <a:xfrm>
                  <a:off x="2665976" y="1440033"/>
                  <a:ext cx="6498" cy="23644"/>
                </a:xfrm>
                <a:custGeom>
                  <a:rect b="b" l="l" r="r" t="t"/>
                  <a:pathLst>
                    <a:path extrusionOk="0" h="131" w="36">
                      <a:moveTo>
                        <a:pt x="17" y="1"/>
                      </a:moveTo>
                      <a:cubicBezTo>
                        <a:pt x="12" y="1"/>
                        <a:pt x="0" y="12"/>
                        <a:pt x="0" y="18"/>
                      </a:cubicBezTo>
                      <a:lnTo>
                        <a:pt x="0" y="114"/>
                      </a:lnTo>
                      <a:cubicBezTo>
                        <a:pt x="0" y="125"/>
                        <a:pt x="12" y="131"/>
                        <a:pt x="17" y="131"/>
                      </a:cubicBezTo>
                      <a:cubicBezTo>
                        <a:pt x="30" y="131"/>
                        <a:pt x="36" y="125"/>
                        <a:pt x="36" y="114"/>
                      </a:cubicBezTo>
                      <a:lnTo>
                        <a:pt x="36" y="18"/>
                      </a:lnTo>
                      <a:cubicBezTo>
                        <a:pt x="36" y="12"/>
                        <a:pt x="30" y="1"/>
                        <a:pt x="1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2" name="Google Shape;192;p12"/>
                <p:cNvSpPr/>
                <p:nvPr/>
              </p:nvSpPr>
              <p:spPr>
                <a:xfrm>
                  <a:off x="2685289" y="1411877"/>
                  <a:ext cx="23825" cy="6678"/>
                </a:xfrm>
                <a:custGeom>
                  <a:rect b="b" l="l" r="r" t="t"/>
                  <a:pathLst>
                    <a:path extrusionOk="0" h="37" w="132">
                      <a:moveTo>
                        <a:pt x="18" y="1"/>
                      </a:moveTo>
                      <a:cubicBezTo>
                        <a:pt x="6" y="1"/>
                        <a:pt x="0" y="14"/>
                        <a:pt x="0" y="20"/>
                      </a:cubicBezTo>
                      <a:cubicBezTo>
                        <a:pt x="0" y="31"/>
                        <a:pt x="6" y="37"/>
                        <a:pt x="18" y="37"/>
                      </a:cubicBezTo>
                      <a:lnTo>
                        <a:pt x="113" y="37"/>
                      </a:lnTo>
                      <a:cubicBezTo>
                        <a:pt x="119" y="37"/>
                        <a:pt x="132" y="31"/>
                        <a:pt x="132" y="20"/>
                      </a:cubicBezTo>
                      <a:cubicBezTo>
                        <a:pt x="132" y="14"/>
                        <a:pt x="119" y="1"/>
                        <a:pt x="1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3" name="Google Shape;193;p12"/>
                <p:cNvSpPr/>
                <p:nvPr/>
              </p:nvSpPr>
              <p:spPr>
                <a:xfrm>
                  <a:off x="2665976" y="1413862"/>
                  <a:ext cx="14078" cy="20937"/>
                </a:xfrm>
                <a:custGeom>
                  <a:rect b="b" l="l" r="r" t="t"/>
                  <a:pathLst>
                    <a:path extrusionOk="0" h="116" w="78">
                      <a:moveTo>
                        <a:pt x="58" y="0"/>
                      </a:moveTo>
                      <a:cubicBezTo>
                        <a:pt x="55" y="0"/>
                        <a:pt x="51" y="1"/>
                        <a:pt x="47" y="3"/>
                      </a:cubicBezTo>
                      <a:cubicBezTo>
                        <a:pt x="17" y="14"/>
                        <a:pt x="0" y="44"/>
                        <a:pt x="0" y="80"/>
                      </a:cubicBezTo>
                      <a:lnTo>
                        <a:pt x="0" y="97"/>
                      </a:lnTo>
                      <a:cubicBezTo>
                        <a:pt x="0" y="104"/>
                        <a:pt x="12" y="116"/>
                        <a:pt x="17" y="116"/>
                      </a:cubicBezTo>
                      <a:cubicBezTo>
                        <a:pt x="30" y="116"/>
                        <a:pt x="36" y="104"/>
                        <a:pt x="36" y="97"/>
                      </a:cubicBezTo>
                      <a:lnTo>
                        <a:pt x="36" y="80"/>
                      </a:lnTo>
                      <a:cubicBezTo>
                        <a:pt x="36" y="61"/>
                        <a:pt x="47" y="44"/>
                        <a:pt x="66" y="33"/>
                      </a:cubicBezTo>
                      <a:cubicBezTo>
                        <a:pt x="72" y="33"/>
                        <a:pt x="77" y="20"/>
                        <a:pt x="72" y="9"/>
                      </a:cubicBezTo>
                      <a:cubicBezTo>
                        <a:pt x="72" y="5"/>
                        <a:pt x="66" y="0"/>
                        <a:pt x="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4" name="Google Shape;194;p12"/>
                <p:cNvSpPr/>
                <p:nvPr/>
              </p:nvSpPr>
              <p:spPr>
                <a:xfrm>
                  <a:off x="2714167" y="1411877"/>
                  <a:ext cx="15342" cy="6678"/>
                </a:xfrm>
                <a:custGeom>
                  <a:rect b="b" l="l" r="r" t="t"/>
                  <a:pathLst>
                    <a:path extrusionOk="0" h="37" w="85">
                      <a:moveTo>
                        <a:pt x="19" y="1"/>
                      </a:moveTo>
                      <a:cubicBezTo>
                        <a:pt x="13" y="1"/>
                        <a:pt x="1" y="14"/>
                        <a:pt x="1" y="20"/>
                      </a:cubicBezTo>
                      <a:cubicBezTo>
                        <a:pt x="1" y="31"/>
                        <a:pt x="13" y="37"/>
                        <a:pt x="19" y="37"/>
                      </a:cubicBezTo>
                      <a:lnTo>
                        <a:pt x="66" y="37"/>
                      </a:lnTo>
                      <a:cubicBezTo>
                        <a:pt x="79" y="37"/>
                        <a:pt x="85" y="31"/>
                        <a:pt x="85" y="20"/>
                      </a:cubicBezTo>
                      <a:cubicBezTo>
                        <a:pt x="85" y="14"/>
                        <a:pt x="79" y="1"/>
                        <a:pt x="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5" name="Google Shape;195;p12"/>
                <p:cNvSpPr/>
                <p:nvPr/>
              </p:nvSpPr>
              <p:spPr>
                <a:xfrm>
                  <a:off x="2687274" y="1469995"/>
                  <a:ext cx="6678" cy="15342"/>
                </a:xfrm>
                <a:custGeom>
                  <a:rect b="b" l="l" r="r" t="t"/>
                  <a:pathLst>
                    <a:path extrusionOk="0" h="85" w="37">
                      <a:moveTo>
                        <a:pt x="19" y="1"/>
                      </a:moveTo>
                      <a:cubicBezTo>
                        <a:pt x="14" y="1"/>
                        <a:pt x="1" y="8"/>
                        <a:pt x="1" y="19"/>
                      </a:cubicBezTo>
                      <a:lnTo>
                        <a:pt x="1" y="66"/>
                      </a:lnTo>
                      <a:cubicBezTo>
                        <a:pt x="1" y="72"/>
                        <a:pt x="14" y="85"/>
                        <a:pt x="19" y="85"/>
                      </a:cubicBezTo>
                      <a:cubicBezTo>
                        <a:pt x="31" y="85"/>
                        <a:pt x="37" y="72"/>
                        <a:pt x="37" y="66"/>
                      </a:cubicBezTo>
                      <a:lnTo>
                        <a:pt x="37" y="19"/>
                      </a:lnTo>
                      <a:cubicBezTo>
                        <a:pt x="37" y="8"/>
                        <a:pt x="31" y="1"/>
                        <a:pt x="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6" name="Google Shape;196;p12"/>
                <p:cNvSpPr/>
                <p:nvPr/>
              </p:nvSpPr>
              <p:spPr>
                <a:xfrm>
                  <a:off x="2687274" y="1446531"/>
                  <a:ext cx="15522" cy="18410"/>
                </a:xfrm>
                <a:custGeom>
                  <a:rect b="b" l="l" r="r" t="t"/>
                  <a:pathLst>
                    <a:path extrusionOk="0" h="102" w="86">
                      <a:moveTo>
                        <a:pt x="55" y="1"/>
                      </a:moveTo>
                      <a:cubicBezTo>
                        <a:pt x="25" y="12"/>
                        <a:pt x="1" y="48"/>
                        <a:pt x="1" y="78"/>
                      </a:cubicBezTo>
                      <a:lnTo>
                        <a:pt x="1" y="83"/>
                      </a:lnTo>
                      <a:cubicBezTo>
                        <a:pt x="1" y="95"/>
                        <a:pt x="14" y="102"/>
                        <a:pt x="19" y="102"/>
                      </a:cubicBezTo>
                      <a:cubicBezTo>
                        <a:pt x="31" y="102"/>
                        <a:pt x="37" y="95"/>
                        <a:pt x="37" y="83"/>
                      </a:cubicBezTo>
                      <a:lnTo>
                        <a:pt x="37" y="78"/>
                      </a:lnTo>
                      <a:cubicBezTo>
                        <a:pt x="37" y="59"/>
                        <a:pt x="49" y="42"/>
                        <a:pt x="67" y="36"/>
                      </a:cubicBezTo>
                      <a:cubicBezTo>
                        <a:pt x="78" y="31"/>
                        <a:pt x="85" y="18"/>
                        <a:pt x="78" y="12"/>
                      </a:cubicBezTo>
                      <a:cubicBezTo>
                        <a:pt x="72" y="1"/>
                        <a:pt x="67" y="1"/>
                        <a:pt x="5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7" name="Google Shape;197;p12"/>
                <p:cNvSpPr/>
                <p:nvPr/>
              </p:nvSpPr>
              <p:spPr>
                <a:xfrm>
                  <a:off x="2706767" y="1445448"/>
                  <a:ext cx="21839" cy="6678"/>
                </a:xfrm>
                <a:custGeom>
                  <a:rect b="b" l="l" r="r" t="t"/>
                  <a:pathLst>
                    <a:path extrusionOk="0" h="37" w="121">
                      <a:moveTo>
                        <a:pt x="19" y="1"/>
                      </a:moveTo>
                      <a:cubicBezTo>
                        <a:pt x="6" y="1"/>
                        <a:pt x="0" y="7"/>
                        <a:pt x="0" y="18"/>
                      </a:cubicBezTo>
                      <a:cubicBezTo>
                        <a:pt x="0" y="29"/>
                        <a:pt x="6" y="37"/>
                        <a:pt x="19" y="37"/>
                      </a:cubicBezTo>
                      <a:lnTo>
                        <a:pt x="102" y="37"/>
                      </a:lnTo>
                      <a:cubicBezTo>
                        <a:pt x="107" y="37"/>
                        <a:pt x="120" y="29"/>
                        <a:pt x="120" y="18"/>
                      </a:cubicBezTo>
                      <a:cubicBezTo>
                        <a:pt x="120" y="7"/>
                        <a:pt x="107" y="1"/>
                        <a:pt x="1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8" name="Google Shape;198;p12"/>
                <p:cNvSpPr/>
                <p:nvPr/>
              </p:nvSpPr>
              <p:spPr>
                <a:xfrm>
                  <a:off x="2732396" y="1442741"/>
                  <a:ext cx="22020" cy="9385"/>
                </a:xfrm>
                <a:custGeom>
                  <a:rect b="b" l="l" r="r" t="t"/>
                  <a:pathLst>
                    <a:path extrusionOk="0" h="52" w="122">
                      <a:moveTo>
                        <a:pt x="97" y="1"/>
                      </a:moveTo>
                      <a:cubicBezTo>
                        <a:pt x="95" y="1"/>
                        <a:pt x="93" y="1"/>
                        <a:pt x="91" y="3"/>
                      </a:cubicBezTo>
                      <a:cubicBezTo>
                        <a:pt x="78" y="9"/>
                        <a:pt x="72" y="16"/>
                        <a:pt x="61" y="16"/>
                      </a:cubicBezTo>
                      <a:lnTo>
                        <a:pt x="20" y="16"/>
                      </a:lnTo>
                      <a:cubicBezTo>
                        <a:pt x="14" y="16"/>
                        <a:pt x="1" y="22"/>
                        <a:pt x="1" y="33"/>
                      </a:cubicBezTo>
                      <a:cubicBezTo>
                        <a:pt x="1" y="44"/>
                        <a:pt x="14" y="52"/>
                        <a:pt x="20" y="52"/>
                      </a:cubicBezTo>
                      <a:lnTo>
                        <a:pt x="61" y="52"/>
                      </a:lnTo>
                      <a:cubicBezTo>
                        <a:pt x="78" y="52"/>
                        <a:pt x="97" y="44"/>
                        <a:pt x="114" y="33"/>
                      </a:cubicBezTo>
                      <a:cubicBezTo>
                        <a:pt x="121" y="27"/>
                        <a:pt x="121" y="16"/>
                        <a:pt x="114" y="9"/>
                      </a:cubicBezTo>
                      <a:cubicBezTo>
                        <a:pt x="110" y="5"/>
                        <a:pt x="103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9" name="Google Shape;199;p12"/>
                <p:cNvSpPr/>
                <p:nvPr/>
              </p:nvSpPr>
              <p:spPr>
                <a:xfrm>
                  <a:off x="2751889" y="1423789"/>
                  <a:ext cx="6498" cy="15522"/>
                </a:xfrm>
                <a:custGeom>
                  <a:rect b="b" l="l" r="r" t="t"/>
                  <a:pathLst>
                    <a:path extrusionOk="0" h="86" w="36">
                      <a:moveTo>
                        <a:pt x="19" y="1"/>
                      </a:moveTo>
                      <a:cubicBezTo>
                        <a:pt x="6" y="1"/>
                        <a:pt x="0" y="14"/>
                        <a:pt x="0" y="19"/>
                      </a:cubicBezTo>
                      <a:lnTo>
                        <a:pt x="0" y="66"/>
                      </a:lnTo>
                      <a:cubicBezTo>
                        <a:pt x="0" y="78"/>
                        <a:pt x="6" y="85"/>
                        <a:pt x="19" y="85"/>
                      </a:cubicBezTo>
                      <a:cubicBezTo>
                        <a:pt x="30" y="85"/>
                        <a:pt x="36" y="78"/>
                        <a:pt x="36" y="66"/>
                      </a:cubicBezTo>
                      <a:lnTo>
                        <a:pt x="36" y="19"/>
                      </a:lnTo>
                      <a:cubicBezTo>
                        <a:pt x="36" y="14"/>
                        <a:pt x="30" y="1"/>
                        <a:pt x="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0" name="Google Shape;200;p12"/>
                <p:cNvSpPr/>
                <p:nvPr/>
              </p:nvSpPr>
              <p:spPr>
                <a:xfrm>
                  <a:off x="2643234" y="1469995"/>
                  <a:ext cx="6678" cy="15342"/>
                </a:xfrm>
                <a:custGeom>
                  <a:rect b="b" l="l" r="r" t="t"/>
                  <a:pathLst>
                    <a:path extrusionOk="0" h="85" w="37">
                      <a:moveTo>
                        <a:pt x="19" y="1"/>
                      </a:moveTo>
                      <a:cubicBezTo>
                        <a:pt x="13" y="1"/>
                        <a:pt x="0" y="8"/>
                        <a:pt x="0" y="19"/>
                      </a:cubicBezTo>
                      <a:lnTo>
                        <a:pt x="0" y="66"/>
                      </a:lnTo>
                      <a:cubicBezTo>
                        <a:pt x="0" y="72"/>
                        <a:pt x="13" y="85"/>
                        <a:pt x="19" y="85"/>
                      </a:cubicBezTo>
                      <a:cubicBezTo>
                        <a:pt x="30" y="85"/>
                        <a:pt x="36" y="72"/>
                        <a:pt x="36" y="66"/>
                      </a:cubicBezTo>
                      <a:lnTo>
                        <a:pt x="36" y="19"/>
                      </a:lnTo>
                      <a:cubicBezTo>
                        <a:pt x="36" y="8"/>
                        <a:pt x="30" y="1"/>
                        <a:pt x="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1" name="Google Shape;201;p12"/>
                <p:cNvSpPr/>
                <p:nvPr/>
              </p:nvSpPr>
              <p:spPr>
                <a:xfrm>
                  <a:off x="2621756" y="1444546"/>
                  <a:ext cx="27074" cy="16064"/>
                </a:xfrm>
                <a:custGeom>
                  <a:rect b="b" l="l" r="r" t="t"/>
                  <a:pathLst>
                    <a:path extrusionOk="0" h="89" w="150">
                      <a:moveTo>
                        <a:pt x="25" y="0"/>
                      </a:moveTo>
                      <a:cubicBezTo>
                        <a:pt x="20" y="0"/>
                        <a:pt x="16" y="2"/>
                        <a:pt x="12" y="6"/>
                      </a:cubicBezTo>
                      <a:cubicBezTo>
                        <a:pt x="1" y="12"/>
                        <a:pt x="1" y="23"/>
                        <a:pt x="6" y="29"/>
                      </a:cubicBezTo>
                      <a:cubicBezTo>
                        <a:pt x="25" y="47"/>
                        <a:pt x="48" y="59"/>
                        <a:pt x="72" y="59"/>
                      </a:cubicBezTo>
                      <a:cubicBezTo>
                        <a:pt x="91" y="59"/>
                        <a:pt x="102" y="64"/>
                        <a:pt x="114" y="83"/>
                      </a:cubicBezTo>
                      <a:cubicBezTo>
                        <a:pt x="114" y="83"/>
                        <a:pt x="119" y="89"/>
                        <a:pt x="127" y="89"/>
                      </a:cubicBezTo>
                      <a:cubicBezTo>
                        <a:pt x="132" y="89"/>
                        <a:pt x="132" y="89"/>
                        <a:pt x="138" y="83"/>
                      </a:cubicBezTo>
                      <a:cubicBezTo>
                        <a:pt x="144" y="77"/>
                        <a:pt x="149" y="64"/>
                        <a:pt x="144" y="59"/>
                      </a:cubicBezTo>
                      <a:cubicBezTo>
                        <a:pt x="127" y="34"/>
                        <a:pt x="102" y="23"/>
                        <a:pt x="72" y="23"/>
                      </a:cubicBezTo>
                      <a:cubicBezTo>
                        <a:pt x="61" y="23"/>
                        <a:pt x="42" y="17"/>
                        <a:pt x="37" y="6"/>
                      </a:cubicBezTo>
                      <a:cubicBezTo>
                        <a:pt x="34" y="2"/>
                        <a:pt x="29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2" name="Google Shape;202;p12"/>
                <p:cNvSpPr/>
                <p:nvPr/>
              </p:nvSpPr>
              <p:spPr>
                <a:xfrm>
                  <a:off x="2619771" y="1419638"/>
                  <a:ext cx="6678" cy="15161"/>
                </a:xfrm>
                <a:custGeom>
                  <a:rect b="b" l="l" r="r" t="t"/>
                  <a:pathLst>
                    <a:path extrusionOk="0" h="84" w="37">
                      <a:moveTo>
                        <a:pt x="17" y="1"/>
                      </a:moveTo>
                      <a:cubicBezTo>
                        <a:pt x="6" y="1"/>
                        <a:pt x="0" y="12"/>
                        <a:pt x="0" y="18"/>
                      </a:cubicBezTo>
                      <a:lnTo>
                        <a:pt x="0" y="65"/>
                      </a:lnTo>
                      <a:cubicBezTo>
                        <a:pt x="0" y="78"/>
                        <a:pt x="6" y="84"/>
                        <a:pt x="17" y="84"/>
                      </a:cubicBezTo>
                      <a:cubicBezTo>
                        <a:pt x="30" y="84"/>
                        <a:pt x="36" y="78"/>
                        <a:pt x="36" y="65"/>
                      </a:cubicBezTo>
                      <a:lnTo>
                        <a:pt x="36" y="18"/>
                      </a:lnTo>
                      <a:cubicBezTo>
                        <a:pt x="36" y="12"/>
                        <a:pt x="30" y="1"/>
                        <a:pt x="1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03" name="Google Shape;203;p12"/>
              <p:cNvSpPr/>
              <p:nvPr/>
            </p:nvSpPr>
            <p:spPr>
              <a:xfrm rot="10800000">
                <a:off x="6714949" y="280806"/>
                <a:ext cx="474748" cy="139106"/>
              </a:xfrm>
              <a:custGeom>
                <a:rect b="b" l="l" r="r" t="t"/>
                <a:pathLst>
                  <a:path extrusionOk="0" h="627" w="2140">
                    <a:moveTo>
                      <a:pt x="18" y="1"/>
                    </a:moveTo>
                    <a:cubicBezTo>
                      <a:pt x="12" y="1"/>
                      <a:pt x="1" y="8"/>
                      <a:pt x="1" y="19"/>
                    </a:cubicBezTo>
                    <a:cubicBezTo>
                      <a:pt x="1" y="31"/>
                      <a:pt x="12" y="36"/>
                      <a:pt x="18" y="36"/>
                    </a:cubicBezTo>
                    <a:lnTo>
                      <a:pt x="2038" y="36"/>
                    </a:lnTo>
                    <a:cubicBezTo>
                      <a:pt x="2074" y="36"/>
                      <a:pt x="2104" y="67"/>
                      <a:pt x="2104" y="108"/>
                    </a:cubicBezTo>
                    <a:cubicBezTo>
                      <a:pt x="2104" y="151"/>
                      <a:pt x="2074" y="179"/>
                      <a:pt x="2038" y="179"/>
                    </a:cubicBezTo>
                    <a:lnTo>
                      <a:pt x="738" y="179"/>
                    </a:lnTo>
                    <a:cubicBezTo>
                      <a:pt x="680" y="179"/>
                      <a:pt x="631" y="228"/>
                      <a:pt x="631" y="287"/>
                    </a:cubicBezTo>
                    <a:lnTo>
                      <a:pt x="631" y="294"/>
                    </a:lnTo>
                    <a:cubicBezTo>
                      <a:pt x="631" y="352"/>
                      <a:pt x="680" y="401"/>
                      <a:pt x="738" y="401"/>
                    </a:cubicBezTo>
                    <a:lnTo>
                      <a:pt x="1596" y="401"/>
                    </a:lnTo>
                    <a:cubicBezTo>
                      <a:pt x="1632" y="401"/>
                      <a:pt x="1668" y="430"/>
                      <a:pt x="1668" y="472"/>
                    </a:cubicBezTo>
                    <a:lnTo>
                      <a:pt x="1668" y="608"/>
                    </a:lnTo>
                    <a:cubicBezTo>
                      <a:pt x="1668" y="621"/>
                      <a:pt x="1675" y="627"/>
                      <a:pt x="1686" y="627"/>
                    </a:cubicBezTo>
                    <a:cubicBezTo>
                      <a:pt x="1692" y="627"/>
                      <a:pt x="1703" y="621"/>
                      <a:pt x="1703" y="608"/>
                    </a:cubicBezTo>
                    <a:lnTo>
                      <a:pt x="1703" y="472"/>
                    </a:lnTo>
                    <a:cubicBezTo>
                      <a:pt x="1703" y="412"/>
                      <a:pt x="1656" y="365"/>
                      <a:pt x="1596" y="365"/>
                    </a:cubicBezTo>
                    <a:lnTo>
                      <a:pt x="738" y="365"/>
                    </a:lnTo>
                    <a:cubicBezTo>
                      <a:pt x="703" y="365"/>
                      <a:pt x="667" y="330"/>
                      <a:pt x="667" y="294"/>
                    </a:cubicBezTo>
                    <a:lnTo>
                      <a:pt x="667" y="287"/>
                    </a:lnTo>
                    <a:cubicBezTo>
                      <a:pt x="667" y="245"/>
                      <a:pt x="703" y="215"/>
                      <a:pt x="738" y="215"/>
                    </a:cubicBezTo>
                    <a:lnTo>
                      <a:pt x="2038" y="215"/>
                    </a:lnTo>
                    <a:cubicBezTo>
                      <a:pt x="2091" y="215"/>
                      <a:pt x="2139" y="168"/>
                      <a:pt x="2139" y="108"/>
                    </a:cubicBezTo>
                    <a:cubicBezTo>
                      <a:pt x="2139" y="49"/>
                      <a:pt x="2091" y="1"/>
                      <a:pt x="20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4" name="Google Shape;204;p12"/>
            <p:cNvSpPr/>
            <p:nvPr/>
          </p:nvSpPr>
          <p:spPr>
            <a:xfrm rot="10800000">
              <a:off x="2240499" y="4908431"/>
              <a:ext cx="474748" cy="139106"/>
            </a:xfrm>
            <a:custGeom>
              <a:rect b="b" l="l" r="r" t="t"/>
              <a:pathLst>
                <a:path extrusionOk="0" h="627" w="2140">
                  <a:moveTo>
                    <a:pt x="18" y="1"/>
                  </a:moveTo>
                  <a:cubicBezTo>
                    <a:pt x="12" y="1"/>
                    <a:pt x="1" y="8"/>
                    <a:pt x="1" y="19"/>
                  </a:cubicBezTo>
                  <a:cubicBezTo>
                    <a:pt x="1" y="31"/>
                    <a:pt x="12" y="36"/>
                    <a:pt x="18" y="36"/>
                  </a:cubicBezTo>
                  <a:lnTo>
                    <a:pt x="2038" y="36"/>
                  </a:lnTo>
                  <a:cubicBezTo>
                    <a:pt x="2074" y="36"/>
                    <a:pt x="2104" y="67"/>
                    <a:pt x="2104" y="108"/>
                  </a:cubicBezTo>
                  <a:cubicBezTo>
                    <a:pt x="2104" y="151"/>
                    <a:pt x="2074" y="179"/>
                    <a:pt x="2038" y="179"/>
                  </a:cubicBezTo>
                  <a:lnTo>
                    <a:pt x="738" y="179"/>
                  </a:lnTo>
                  <a:cubicBezTo>
                    <a:pt x="680" y="179"/>
                    <a:pt x="631" y="228"/>
                    <a:pt x="631" y="287"/>
                  </a:cubicBezTo>
                  <a:lnTo>
                    <a:pt x="631" y="294"/>
                  </a:lnTo>
                  <a:cubicBezTo>
                    <a:pt x="631" y="352"/>
                    <a:pt x="680" y="401"/>
                    <a:pt x="738" y="401"/>
                  </a:cubicBezTo>
                  <a:lnTo>
                    <a:pt x="1596" y="401"/>
                  </a:lnTo>
                  <a:cubicBezTo>
                    <a:pt x="1632" y="401"/>
                    <a:pt x="1668" y="430"/>
                    <a:pt x="1668" y="472"/>
                  </a:cubicBezTo>
                  <a:lnTo>
                    <a:pt x="1668" y="608"/>
                  </a:lnTo>
                  <a:cubicBezTo>
                    <a:pt x="1668" y="621"/>
                    <a:pt x="1675" y="627"/>
                    <a:pt x="1686" y="627"/>
                  </a:cubicBezTo>
                  <a:cubicBezTo>
                    <a:pt x="1692" y="627"/>
                    <a:pt x="1703" y="621"/>
                    <a:pt x="1703" y="608"/>
                  </a:cubicBezTo>
                  <a:lnTo>
                    <a:pt x="1703" y="472"/>
                  </a:lnTo>
                  <a:cubicBezTo>
                    <a:pt x="1703" y="412"/>
                    <a:pt x="1656" y="365"/>
                    <a:pt x="1596" y="365"/>
                  </a:cubicBezTo>
                  <a:lnTo>
                    <a:pt x="738" y="365"/>
                  </a:lnTo>
                  <a:cubicBezTo>
                    <a:pt x="703" y="365"/>
                    <a:pt x="667" y="330"/>
                    <a:pt x="667" y="294"/>
                  </a:cubicBezTo>
                  <a:lnTo>
                    <a:pt x="667" y="287"/>
                  </a:lnTo>
                  <a:cubicBezTo>
                    <a:pt x="667" y="245"/>
                    <a:pt x="703" y="215"/>
                    <a:pt x="738" y="215"/>
                  </a:cubicBezTo>
                  <a:lnTo>
                    <a:pt x="2038" y="215"/>
                  </a:lnTo>
                  <a:cubicBezTo>
                    <a:pt x="2091" y="215"/>
                    <a:pt x="2139" y="168"/>
                    <a:pt x="2139" y="108"/>
                  </a:cubicBezTo>
                  <a:cubicBezTo>
                    <a:pt x="2139" y="49"/>
                    <a:pt x="209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" name="Google Shape;205;p12"/>
          <p:cNvSpPr txBox="1"/>
          <p:nvPr>
            <p:ph type="title"/>
          </p:nvPr>
        </p:nvSpPr>
        <p:spPr>
          <a:xfrm>
            <a:off x="713225" y="1112600"/>
            <a:ext cx="438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6" name="Google Shape;206;p12"/>
          <p:cNvSpPr txBox="1"/>
          <p:nvPr>
            <p:ph idx="1" type="subTitle"/>
          </p:nvPr>
        </p:nvSpPr>
        <p:spPr>
          <a:xfrm>
            <a:off x="713225" y="1732600"/>
            <a:ext cx="4381500" cy="22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07" name="Google Shape;207;p12"/>
          <p:cNvSpPr/>
          <p:nvPr>
            <p:ph idx="2" type="pic"/>
          </p:nvPr>
        </p:nvSpPr>
        <p:spPr>
          <a:xfrm>
            <a:off x="5342475" y="929625"/>
            <a:ext cx="3088200" cy="3284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13"/>
          <p:cNvPicPr preferRelativeResize="0"/>
          <p:nvPr/>
        </p:nvPicPr>
        <p:blipFill rotWithShape="1">
          <a:blip r:embed="rId2">
            <a:alphaModFix amt="4000"/>
          </a:blip>
          <a:srcRect b="7806" l="0" r="0" t="7798"/>
          <a:stretch/>
        </p:blipFill>
        <p:spPr>
          <a:xfrm>
            <a:off x="-7349" y="7325"/>
            <a:ext cx="9144003" cy="51434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0" name="Google Shape;210;p13"/>
          <p:cNvGrpSpPr/>
          <p:nvPr/>
        </p:nvGrpSpPr>
        <p:grpSpPr>
          <a:xfrm>
            <a:off x="393463" y="-1467825"/>
            <a:ext cx="6452537" cy="8181500"/>
            <a:chOff x="393463" y="-1467825"/>
            <a:chExt cx="6452537" cy="8181500"/>
          </a:xfrm>
        </p:grpSpPr>
        <p:sp>
          <p:nvSpPr>
            <p:cNvPr id="211" name="Google Shape;211;p13"/>
            <p:cNvSpPr/>
            <p:nvPr/>
          </p:nvSpPr>
          <p:spPr>
            <a:xfrm>
              <a:off x="1441950" y="-51170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393463" y="-1467825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4691613" y="5045975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5871000" y="4628725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15" name="Google Shape;215;p13"/>
          <p:cNvGrpSpPr/>
          <p:nvPr/>
        </p:nvGrpSpPr>
        <p:grpSpPr>
          <a:xfrm>
            <a:off x="71344" y="138241"/>
            <a:ext cx="6569780" cy="4979871"/>
            <a:chOff x="71344" y="138241"/>
            <a:chExt cx="6569780" cy="4979871"/>
          </a:xfrm>
        </p:grpSpPr>
        <p:grpSp>
          <p:nvGrpSpPr>
            <p:cNvPr id="216" name="Google Shape;216;p13"/>
            <p:cNvGrpSpPr/>
            <p:nvPr/>
          </p:nvGrpSpPr>
          <p:grpSpPr>
            <a:xfrm>
              <a:off x="71344" y="138241"/>
              <a:ext cx="6569780" cy="4979871"/>
              <a:chOff x="71344" y="138241"/>
              <a:chExt cx="6569780" cy="4979871"/>
            </a:xfrm>
          </p:grpSpPr>
          <p:grpSp>
            <p:nvGrpSpPr>
              <p:cNvPr id="217" name="Google Shape;217;p13"/>
              <p:cNvGrpSpPr/>
              <p:nvPr/>
            </p:nvGrpSpPr>
            <p:grpSpPr>
              <a:xfrm>
                <a:off x="6075866" y="4735886"/>
                <a:ext cx="565258" cy="333898"/>
                <a:chOff x="4070910" y="2621521"/>
                <a:chExt cx="331199" cy="195651"/>
              </a:xfrm>
            </p:grpSpPr>
            <p:sp>
              <p:nvSpPr>
                <p:cNvPr id="218" name="Google Shape;218;p13"/>
                <p:cNvSpPr/>
                <p:nvPr/>
              </p:nvSpPr>
              <p:spPr>
                <a:xfrm>
                  <a:off x="4086974" y="2621521"/>
                  <a:ext cx="299252" cy="175256"/>
                </a:xfrm>
                <a:custGeom>
                  <a:rect b="b" l="l" r="r" t="t"/>
                  <a:pathLst>
                    <a:path extrusionOk="0" h="971" w="1658">
                      <a:moveTo>
                        <a:pt x="1622" y="36"/>
                      </a:moveTo>
                      <a:lnTo>
                        <a:pt x="1622" y="935"/>
                      </a:lnTo>
                      <a:lnTo>
                        <a:pt x="36" y="935"/>
                      </a:lnTo>
                      <a:lnTo>
                        <a:pt x="36" y="36"/>
                      </a:lnTo>
                      <a:close/>
                      <a:moveTo>
                        <a:pt x="19" y="0"/>
                      </a:moveTo>
                      <a:cubicBezTo>
                        <a:pt x="6" y="0"/>
                        <a:pt x="1" y="6"/>
                        <a:pt x="1" y="17"/>
                      </a:cubicBezTo>
                      <a:lnTo>
                        <a:pt x="1" y="954"/>
                      </a:lnTo>
                      <a:cubicBezTo>
                        <a:pt x="1" y="965"/>
                        <a:pt x="6" y="971"/>
                        <a:pt x="19" y="971"/>
                      </a:cubicBezTo>
                      <a:lnTo>
                        <a:pt x="1639" y="971"/>
                      </a:lnTo>
                      <a:cubicBezTo>
                        <a:pt x="1650" y="971"/>
                        <a:pt x="1657" y="965"/>
                        <a:pt x="1657" y="954"/>
                      </a:cubicBezTo>
                      <a:lnTo>
                        <a:pt x="1657" y="17"/>
                      </a:lnTo>
                      <a:cubicBezTo>
                        <a:pt x="1657" y="6"/>
                        <a:pt x="1650" y="0"/>
                        <a:pt x="16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9" name="Google Shape;219;p13"/>
                <p:cNvSpPr/>
                <p:nvPr/>
              </p:nvSpPr>
              <p:spPr>
                <a:xfrm>
                  <a:off x="4118199" y="2739561"/>
                  <a:ext cx="236803" cy="27074"/>
                </a:xfrm>
                <a:custGeom>
                  <a:rect b="b" l="l" r="r" t="t"/>
                  <a:pathLst>
                    <a:path extrusionOk="0" h="150" w="1312">
                      <a:moveTo>
                        <a:pt x="1287" y="25"/>
                      </a:moveTo>
                      <a:lnTo>
                        <a:pt x="1287" y="127"/>
                      </a:lnTo>
                      <a:lnTo>
                        <a:pt x="25" y="127"/>
                      </a:lnTo>
                      <a:lnTo>
                        <a:pt x="25" y="25"/>
                      </a:lnTo>
                      <a:close/>
                      <a:moveTo>
                        <a:pt x="0" y="1"/>
                      </a:moveTo>
                      <a:lnTo>
                        <a:pt x="0" y="150"/>
                      </a:lnTo>
                      <a:lnTo>
                        <a:pt x="1311" y="150"/>
                      </a:lnTo>
                      <a:lnTo>
                        <a:pt x="13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0" name="Google Shape;220;p13"/>
                <p:cNvSpPr/>
                <p:nvPr/>
              </p:nvSpPr>
              <p:spPr>
                <a:xfrm>
                  <a:off x="4097803" y="2640833"/>
                  <a:ext cx="277594" cy="137714"/>
                </a:xfrm>
                <a:custGeom>
                  <a:rect b="b" l="l" r="r" t="t"/>
                  <a:pathLst>
                    <a:path extrusionOk="0" h="763" w="1538">
                      <a:moveTo>
                        <a:pt x="1501" y="36"/>
                      </a:moveTo>
                      <a:lnTo>
                        <a:pt x="1501" y="727"/>
                      </a:lnTo>
                      <a:lnTo>
                        <a:pt x="36" y="727"/>
                      </a:lnTo>
                      <a:lnTo>
                        <a:pt x="36" y="36"/>
                      </a:lnTo>
                      <a:close/>
                      <a:moveTo>
                        <a:pt x="18" y="0"/>
                      </a:moveTo>
                      <a:cubicBezTo>
                        <a:pt x="12" y="0"/>
                        <a:pt x="1" y="6"/>
                        <a:pt x="1" y="18"/>
                      </a:cubicBezTo>
                      <a:lnTo>
                        <a:pt x="1" y="745"/>
                      </a:lnTo>
                      <a:cubicBezTo>
                        <a:pt x="1" y="751"/>
                        <a:pt x="12" y="762"/>
                        <a:pt x="18" y="762"/>
                      </a:cubicBezTo>
                      <a:lnTo>
                        <a:pt x="1519" y="762"/>
                      </a:lnTo>
                      <a:cubicBezTo>
                        <a:pt x="1526" y="762"/>
                        <a:pt x="1537" y="751"/>
                        <a:pt x="1537" y="745"/>
                      </a:cubicBezTo>
                      <a:lnTo>
                        <a:pt x="1537" y="18"/>
                      </a:lnTo>
                      <a:cubicBezTo>
                        <a:pt x="1537" y="6"/>
                        <a:pt x="1526" y="0"/>
                        <a:pt x="15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1" name="Google Shape;221;p13"/>
                <p:cNvSpPr/>
                <p:nvPr/>
              </p:nvSpPr>
              <p:spPr>
                <a:xfrm>
                  <a:off x="4070910" y="2790279"/>
                  <a:ext cx="331199" cy="26893"/>
                </a:xfrm>
                <a:custGeom>
                  <a:rect b="b" l="l" r="r" t="t"/>
                  <a:pathLst>
                    <a:path extrusionOk="0" h="149" w="1835">
                      <a:moveTo>
                        <a:pt x="1799" y="36"/>
                      </a:moveTo>
                      <a:lnTo>
                        <a:pt x="1799" y="113"/>
                      </a:lnTo>
                      <a:lnTo>
                        <a:pt x="37" y="113"/>
                      </a:lnTo>
                      <a:lnTo>
                        <a:pt x="37" y="36"/>
                      </a:lnTo>
                      <a:close/>
                      <a:moveTo>
                        <a:pt x="18" y="0"/>
                      </a:moveTo>
                      <a:cubicBezTo>
                        <a:pt x="7" y="0"/>
                        <a:pt x="1" y="11"/>
                        <a:pt x="1" y="19"/>
                      </a:cubicBezTo>
                      <a:lnTo>
                        <a:pt x="1" y="132"/>
                      </a:lnTo>
                      <a:cubicBezTo>
                        <a:pt x="1" y="143"/>
                        <a:pt x="7" y="149"/>
                        <a:pt x="18" y="149"/>
                      </a:cubicBezTo>
                      <a:lnTo>
                        <a:pt x="1818" y="149"/>
                      </a:lnTo>
                      <a:cubicBezTo>
                        <a:pt x="1829" y="149"/>
                        <a:pt x="1835" y="143"/>
                        <a:pt x="1835" y="132"/>
                      </a:cubicBezTo>
                      <a:lnTo>
                        <a:pt x="1835" y="19"/>
                      </a:lnTo>
                      <a:cubicBezTo>
                        <a:pt x="1835" y="11"/>
                        <a:pt x="1829" y="0"/>
                        <a:pt x="181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2" name="Google Shape;222;p13"/>
                <p:cNvSpPr/>
                <p:nvPr/>
              </p:nvSpPr>
              <p:spPr>
                <a:xfrm>
                  <a:off x="4306269" y="2801109"/>
                  <a:ext cx="30322" cy="6498"/>
                </a:xfrm>
                <a:custGeom>
                  <a:rect b="b" l="l" r="r" t="t"/>
                  <a:pathLst>
                    <a:path extrusionOk="0" h="36" w="168">
                      <a:moveTo>
                        <a:pt x="19" y="0"/>
                      </a:moveTo>
                      <a:cubicBezTo>
                        <a:pt x="6" y="0"/>
                        <a:pt x="1" y="6"/>
                        <a:pt x="1" y="17"/>
                      </a:cubicBezTo>
                      <a:cubicBezTo>
                        <a:pt x="1" y="23"/>
                        <a:pt x="6" y="36"/>
                        <a:pt x="19" y="36"/>
                      </a:cubicBezTo>
                      <a:lnTo>
                        <a:pt x="149" y="36"/>
                      </a:lnTo>
                      <a:cubicBezTo>
                        <a:pt x="162" y="36"/>
                        <a:pt x="168" y="23"/>
                        <a:pt x="168" y="17"/>
                      </a:cubicBezTo>
                      <a:cubicBezTo>
                        <a:pt x="168" y="6"/>
                        <a:pt x="162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3" name="Google Shape;223;p13"/>
                <p:cNvSpPr/>
                <p:nvPr/>
              </p:nvSpPr>
              <p:spPr>
                <a:xfrm>
                  <a:off x="4233351" y="2631087"/>
                  <a:ext cx="6498" cy="6498"/>
                </a:xfrm>
                <a:custGeom>
                  <a:rect b="b" l="l" r="r" t="t"/>
                  <a:pathLst>
                    <a:path extrusionOk="0" h="36" w="36">
                      <a:moveTo>
                        <a:pt x="17" y="0"/>
                      </a:moveTo>
                      <a:cubicBezTo>
                        <a:pt x="6" y="0"/>
                        <a:pt x="0" y="7"/>
                        <a:pt x="0" y="19"/>
                      </a:cubicBezTo>
                      <a:cubicBezTo>
                        <a:pt x="0" y="24"/>
                        <a:pt x="6" y="36"/>
                        <a:pt x="17" y="36"/>
                      </a:cubicBezTo>
                      <a:cubicBezTo>
                        <a:pt x="24" y="36"/>
                        <a:pt x="36" y="24"/>
                        <a:pt x="36" y="19"/>
                      </a:cubicBezTo>
                      <a:cubicBezTo>
                        <a:pt x="36" y="7"/>
                        <a:pt x="24" y="0"/>
                        <a:pt x="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4" name="Google Shape;224;p13"/>
                <p:cNvSpPr/>
                <p:nvPr/>
              </p:nvSpPr>
              <p:spPr>
                <a:xfrm>
                  <a:off x="4345977" y="2801109"/>
                  <a:ext cx="6678" cy="5595"/>
                </a:xfrm>
                <a:custGeom>
                  <a:rect b="b" l="l" r="r" t="t"/>
                  <a:pathLst>
                    <a:path extrusionOk="0" h="31" w="37">
                      <a:moveTo>
                        <a:pt x="19" y="0"/>
                      </a:moveTo>
                      <a:cubicBezTo>
                        <a:pt x="14" y="0"/>
                        <a:pt x="1" y="6"/>
                        <a:pt x="1" y="17"/>
                      </a:cubicBezTo>
                      <a:cubicBezTo>
                        <a:pt x="1" y="23"/>
                        <a:pt x="14" y="30"/>
                        <a:pt x="19" y="30"/>
                      </a:cubicBezTo>
                      <a:cubicBezTo>
                        <a:pt x="31" y="30"/>
                        <a:pt x="36" y="23"/>
                        <a:pt x="36" y="17"/>
                      </a:cubicBezTo>
                      <a:cubicBezTo>
                        <a:pt x="36" y="6"/>
                        <a:pt x="31" y="0"/>
                        <a:pt x="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13"/>
                <p:cNvSpPr/>
                <p:nvPr/>
              </p:nvSpPr>
              <p:spPr>
                <a:xfrm>
                  <a:off x="4358972" y="2801109"/>
                  <a:ext cx="5595" cy="5595"/>
                </a:xfrm>
                <a:custGeom>
                  <a:rect b="b" l="l" r="r" t="t"/>
                  <a:pathLst>
                    <a:path extrusionOk="0" h="31" w="31">
                      <a:moveTo>
                        <a:pt x="19" y="0"/>
                      </a:moveTo>
                      <a:cubicBezTo>
                        <a:pt x="7" y="0"/>
                        <a:pt x="0" y="6"/>
                        <a:pt x="0" y="17"/>
                      </a:cubicBezTo>
                      <a:cubicBezTo>
                        <a:pt x="0" y="23"/>
                        <a:pt x="7" y="30"/>
                        <a:pt x="19" y="30"/>
                      </a:cubicBezTo>
                      <a:cubicBezTo>
                        <a:pt x="24" y="30"/>
                        <a:pt x="30" y="23"/>
                        <a:pt x="30" y="17"/>
                      </a:cubicBezTo>
                      <a:cubicBezTo>
                        <a:pt x="30" y="6"/>
                        <a:pt x="24" y="0"/>
                        <a:pt x="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6" name="Google Shape;226;p13"/>
                <p:cNvSpPr/>
                <p:nvPr/>
              </p:nvSpPr>
              <p:spPr>
                <a:xfrm>
                  <a:off x="4371787" y="2801109"/>
                  <a:ext cx="5595" cy="5595"/>
                </a:xfrm>
                <a:custGeom>
                  <a:rect b="b" l="l" r="r" t="t"/>
                  <a:pathLst>
                    <a:path extrusionOk="0" h="31" w="31">
                      <a:moveTo>
                        <a:pt x="13" y="0"/>
                      </a:moveTo>
                      <a:cubicBezTo>
                        <a:pt x="8" y="0"/>
                        <a:pt x="1" y="6"/>
                        <a:pt x="1" y="17"/>
                      </a:cubicBezTo>
                      <a:cubicBezTo>
                        <a:pt x="1" y="23"/>
                        <a:pt x="8" y="30"/>
                        <a:pt x="13" y="30"/>
                      </a:cubicBezTo>
                      <a:cubicBezTo>
                        <a:pt x="25" y="30"/>
                        <a:pt x="31" y="23"/>
                        <a:pt x="31" y="17"/>
                      </a:cubicBezTo>
                      <a:cubicBezTo>
                        <a:pt x="31" y="6"/>
                        <a:pt x="25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7" name="Google Shape;227;p13"/>
                <p:cNvSpPr/>
                <p:nvPr/>
              </p:nvSpPr>
              <p:spPr>
                <a:xfrm>
                  <a:off x="4205375" y="2664478"/>
                  <a:ext cx="58298" cy="20576"/>
                </a:xfrm>
                <a:custGeom>
                  <a:rect b="b" l="l" r="r" t="t"/>
                  <a:pathLst>
                    <a:path extrusionOk="0" h="114" w="323">
                      <a:moveTo>
                        <a:pt x="298" y="24"/>
                      </a:moveTo>
                      <a:lnTo>
                        <a:pt x="298" y="90"/>
                      </a:lnTo>
                      <a:lnTo>
                        <a:pt x="24" y="90"/>
                      </a:lnTo>
                      <a:lnTo>
                        <a:pt x="24" y="24"/>
                      </a:lnTo>
                      <a:close/>
                      <a:moveTo>
                        <a:pt x="1" y="1"/>
                      </a:moveTo>
                      <a:lnTo>
                        <a:pt x="1" y="114"/>
                      </a:lnTo>
                      <a:lnTo>
                        <a:pt x="322" y="114"/>
                      </a:lnTo>
                      <a:lnTo>
                        <a:pt x="3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8" name="Google Shape;228;p13"/>
                <p:cNvSpPr/>
                <p:nvPr/>
              </p:nvSpPr>
              <p:spPr>
                <a:xfrm>
                  <a:off x="4205375" y="2687941"/>
                  <a:ext cx="58298" cy="20576"/>
                </a:xfrm>
                <a:custGeom>
                  <a:rect b="b" l="l" r="r" t="t"/>
                  <a:pathLst>
                    <a:path extrusionOk="0" h="114" w="323">
                      <a:moveTo>
                        <a:pt x="298" y="25"/>
                      </a:moveTo>
                      <a:lnTo>
                        <a:pt x="298" y="91"/>
                      </a:lnTo>
                      <a:lnTo>
                        <a:pt x="24" y="91"/>
                      </a:lnTo>
                      <a:lnTo>
                        <a:pt x="24" y="25"/>
                      </a:lnTo>
                      <a:close/>
                      <a:moveTo>
                        <a:pt x="1" y="1"/>
                      </a:moveTo>
                      <a:lnTo>
                        <a:pt x="1" y="114"/>
                      </a:lnTo>
                      <a:lnTo>
                        <a:pt x="322" y="114"/>
                      </a:lnTo>
                      <a:lnTo>
                        <a:pt x="3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9" name="Google Shape;229;p13"/>
                <p:cNvSpPr/>
                <p:nvPr/>
              </p:nvSpPr>
              <p:spPr>
                <a:xfrm>
                  <a:off x="4296703" y="2664478"/>
                  <a:ext cx="58298" cy="20576"/>
                </a:xfrm>
                <a:custGeom>
                  <a:rect b="b" l="l" r="r" t="t"/>
                  <a:pathLst>
                    <a:path extrusionOk="0" h="114" w="323">
                      <a:moveTo>
                        <a:pt x="298" y="24"/>
                      </a:moveTo>
                      <a:lnTo>
                        <a:pt x="298" y="90"/>
                      </a:lnTo>
                      <a:lnTo>
                        <a:pt x="24" y="90"/>
                      </a:lnTo>
                      <a:lnTo>
                        <a:pt x="24" y="24"/>
                      </a:lnTo>
                      <a:close/>
                      <a:moveTo>
                        <a:pt x="1" y="1"/>
                      </a:moveTo>
                      <a:lnTo>
                        <a:pt x="1" y="114"/>
                      </a:lnTo>
                      <a:lnTo>
                        <a:pt x="322" y="114"/>
                      </a:lnTo>
                      <a:lnTo>
                        <a:pt x="3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0" name="Google Shape;230;p13"/>
                <p:cNvSpPr/>
                <p:nvPr/>
              </p:nvSpPr>
              <p:spPr>
                <a:xfrm>
                  <a:off x="4296703" y="2687941"/>
                  <a:ext cx="58298" cy="20576"/>
                </a:xfrm>
                <a:custGeom>
                  <a:rect b="b" l="l" r="r" t="t"/>
                  <a:pathLst>
                    <a:path extrusionOk="0" h="114" w="323">
                      <a:moveTo>
                        <a:pt x="298" y="25"/>
                      </a:moveTo>
                      <a:lnTo>
                        <a:pt x="298" y="91"/>
                      </a:lnTo>
                      <a:lnTo>
                        <a:pt x="24" y="91"/>
                      </a:lnTo>
                      <a:lnTo>
                        <a:pt x="24" y="25"/>
                      </a:lnTo>
                      <a:close/>
                      <a:moveTo>
                        <a:pt x="1" y="1"/>
                      </a:moveTo>
                      <a:lnTo>
                        <a:pt x="1" y="114"/>
                      </a:lnTo>
                      <a:lnTo>
                        <a:pt x="322" y="114"/>
                      </a:lnTo>
                      <a:lnTo>
                        <a:pt x="3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1" name="Google Shape;231;p13"/>
                <p:cNvSpPr/>
                <p:nvPr/>
              </p:nvSpPr>
              <p:spPr>
                <a:xfrm>
                  <a:off x="4296703" y="2711766"/>
                  <a:ext cx="58298" cy="20576"/>
                </a:xfrm>
                <a:custGeom>
                  <a:rect b="b" l="l" r="r" t="t"/>
                  <a:pathLst>
                    <a:path extrusionOk="0" h="114" w="323">
                      <a:moveTo>
                        <a:pt x="298" y="25"/>
                      </a:moveTo>
                      <a:lnTo>
                        <a:pt x="298" y="89"/>
                      </a:lnTo>
                      <a:lnTo>
                        <a:pt x="24" y="89"/>
                      </a:lnTo>
                      <a:lnTo>
                        <a:pt x="24" y="25"/>
                      </a:lnTo>
                      <a:close/>
                      <a:moveTo>
                        <a:pt x="1" y="0"/>
                      </a:moveTo>
                      <a:lnTo>
                        <a:pt x="1" y="113"/>
                      </a:lnTo>
                      <a:lnTo>
                        <a:pt x="322" y="113"/>
                      </a:lnTo>
                      <a:lnTo>
                        <a:pt x="3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2" name="Google Shape;232;p13"/>
                <p:cNvSpPr/>
                <p:nvPr/>
              </p:nvSpPr>
              <p:spPr>
                <a:xfrm>
                  <a:off x="4118199" y="2664478"/>
                  <a:ext cx="58298" cy="20576"/>
                </a:xfrm>
                <a:custGeom>
                  <a:rect b="b" l="l" r="r" t="t"/>
                  <a:pathLst>
                    <a:path extrusionOk="0" h="114" w="323">
                      <a:moveTo>
                        <a:pt x="298" y="24"/>
                      </a:moveTo>
                      <a:lnTo>
                        <a:pt x="298" y="90"/>
                      </a:lnTo>
                      <a:lnTo>
                        <a:pt x="25" y="90"/>
                      </a:lnTo>
                      <a:lnTo>
                        <a:pt x="25" y="24"/>
                      </a:lnTo>
                      <a:close/>
                      <a:moveTo>
                        <a:pt x="0" y="1"/>
                      </a:moveTo>
                      <a:lnTo>
                        <a:pt x="0" y="114"/>
                      </a:lnTo>
                      <a:lnTo>
                        <a:pt x="322" y="114"/>
                      </a:lnTo>
                      <a:lnTo>
                        <a:pt x="3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3" name="Google Shape;233;p13"/>
                <p:cNvSpPr/>
                <p:nvPr/>
              </p:nvSpPr>
              <p:spPr>
                <a:xfrm>
                  <a:off x="4166750" y="2694439"/>
                  <a:ext cx="33391" cy="32488"/>
                </a:xfrm>
                <a:custGeom>
                  <a:rect b="b" l="l" r="r" t="t"/>
                  <a:pathLst>
                    <a:path extrusionOk="0" h="180" w="185">
                      <a:moveTo>
                        <a:pt x="149" y="36"/>
                      </a:moveTo>
                      <a:lnTo>
                        <a:pt x="107" y="132"/>
                      </a:lnTo>
                      <a:lnTo>
                        <a:pt x="100" y="91"/>
                      </a:lnTo>
                      <a:lnTo>
                        <a:pt x="95" y="85"/>
                      </a:lnTo>
                      <a:lnTo>
                        <a:pt x="89" y="85"/>
                      </a:lnTo>
                      <a:lnTo>
                        <a:pt x="53" y="72"/>
                      </a:lnTo>
                      <a:lnTo>
                        <a:pt x="149" y="36"/>
                      </a:lnTo>
                      <a:close/>
                      <a:moveTo>
                        <a:pt x="166" y="1"/>
                      </a:moveTo>
                      <a:lnTo>
                        <a:pt x="6" y="61"/>
                      </a:lnTo>
                      <a:cubicBezTo>
                        <a:pt x="0" y="66"/>
                        <a:pt x="0" y="72"/>
                        <a:pt x="0" y="78"/>
                      </a:cubicBezTo>
                      <a:lnTo>
                        <a:pt x="6" y="85"/>
                      </a:lnTo>
                      <a:lnTo>
                        <a:pt x="65" y="102"/>
                      </a:lnTo>
                      <a:lnTo>
                        <a:pt x="12" y="149"/>
                      </a:lnTo>
                      <a:cubicBezTo>
                        <a:pt x="6" y="157"/>
                        <a:pt x="6" y="168"/>
                        <a:pt x="12" y="168"/>
                      </a:cubicBezTo>
                      <a:cubicBezTo>
                        <a:pt x="15" y="171"/>
                        <a:pt x="17" y="172"/>
                        <a:pt x="20" y="172"/>
                      </a:cubicBezTo>
                      <a:cubicBezTo>
                        <a:pt x="23" y="172"/>
                        <a:pt x="26" y="171"/>
                        <a:pt x="29" y="168"/>
                      </a:cubicBezTo>
                      <a:lnTo>
                        <a:pt x="83" y="121"/>
                      </a:lnTo>
                      <a:lnTo>
                        <a:pt x="95" y="174"/>
                      </a:lnTo>
                      <a:cubicBezTo>
                        <a:pt x="95" y="179"/>
                        <a:pt x="100" y="179"/>
                        <a:pt x="107" y="179"/>
                      </a:cubicBezTo>
                      <a:cubicBezTo>
                        <a:pt x="113" y="179"/>
                        <a:pt x="119" y="179"/>
                        <a:pt x="119" y="174"/>
                      </a:cubicBezTo>
                      <a:lnTo>
                        <a:pt x="179" y="19"/>
                      </a:lnTo>
                      <a:cubicBezTo>
                        <a:pt x="185" y="14"/>
                        <a:pt x="185" y="6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34" name="Google Shape;234;p13"/>
              <p:cNvGrpSpPr/>
              <p:nvPr/>
            </p:nvGrpSpPr>
            <p:grpSpPr>
              <a:xfrm>
                <a:off x="71344" y="138241"/>
                <a:ext cx="656351" cy="476679"/>
                <a:chOff x="3885908" y="824021"/>
                <a:chExt cx="297989" cy="216407"/>
              </a:xfrm>
            </p:grpSpPr>
            <p:sp>
              <p:nvSpPr>
                <p:cNvPr id="235" name="Google Shape;235;p13"/>
                <p:cNvSpPr/>
                <p:nvPr/>
              </p:nvSpPr>
              <p:spPr>
                <a:xfrm>
                  <a:off x="3902333" y="881958"/>
                  <a:ext cx="67684" cy="74542"/>
                </a:xfrm>
                <a:custGeom>
                  <a:rect b="b" l="l" r="r" t="t"/>
                  <a:pathLst>
                    <a:path extrusionOk="0" h="413" w="375">
                      <a:moveTo>
                        <a:pt x="172" y="31"/>
                      </a:moveTo>
                      <a:lnTo>
                        <a:pt x="256" y="67"/>
                      </a:lnTo>
                      <a:lnTo>
                        <a:pt x="256" y="144"/>
                      </a:lnTo>
                      <a:lnTo>
                        <a:pt x="29" y="144"/>
                      </a:lnTo>
                      <a:lnTo>
                        <a:pt x="29" y="91"/>
                      </a:lnTo>
                      <a:lnTo>
                        <a:pt x="172" y="31"/>
                      </a:lnTo>
                      <a:close/>
                      <a:moveTo>
                        <a:pt x="256" y="174"/>
                      </a:moveTo>
                      <a:lnTo>
                        <a:pt x="256" y="270"/>
                      </a:lnTo>
                      <a:cubicBezTo>
                        <a:pt x="256" y="328"/>
                        <a:pt x="207" y="377"/>
                        <a:pt x="143" y="377"/>
                      </a:cubicBezTo>
                      <a:cubicBezTo>
                        <a:pt x="83" y="377"/>
                        <a:pt x="29" y="328"/>
                        <a:pt x="29" y="270"/>
                      </a:cubicBezTo>
                      <a:lnTo>
                        <a:pt x="29" y="174"/>
                      </a:lnTo>
                      <a:close/>
                      <a:moveTo>
                        <a:pt x="172" y="1"/>
                      </a:moveTo>
                      <a:lnTo>
                        <a:pt x="0" y="67"/>
                      </a:lnTo>
                      <a:lnTo>
                        <a:pt x="0" y="162"/>
                      </a:lnTo>
                      <a:lnTo>
                        <a:pt x="0" y="174"/>
                      </a:lnTo>
                      <a:lnTo>
                        <a:pt x="0" y="270"/>
                      </a:lnTo>
                      <a:cubicBezTo>
                        <a:pt x="0" y="347"/>
                        <a:pt x="64" y="413"/>
                        <a:pt x="143" y="413"/>
                      </a:cubicBezTo>
                      <a:cubicBezTo>
                        <a:pt x="220" y="413"/>
                        <a:pt x="286" y="347"/>
                        <a:pt x="286" y="270"/>
                      </a:cubicBezTo>
                      <a:lnTo>
                        <a:pt x="286" y="174"/>
                      </a:lnTo>
                      <a:lnTo>
                        <a:pt x="375" y="174"/>
                      </a:lnTo>
                      <a:lnTo>
                        <a:pt x="375" y="144"/>
                      </a:lnTo>
                      <a:lnTo>
                        <a:pt x="286" y="144"/>
                      </a:lnTo>
                      <a:lnTo>
                        <a:pt x="286" y="42"/>
                      </a:lnTo>
                      <a:lnTo>
                        <a:pt x="17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6" name="Google Shape;236;p13"/>
                <p:cNvSpPr/>
                <p:nvPr/>
              </p:nvSpPr>
              <p:spPr>
                <a:xfrm>
                  <a:off x="3917133" y="918598"/>
                  <a:ext cx="5595" cy="5595"/>
                </a:xfrm>
                <a:custGeom>
                  <a:rect b="b" l="l" r="r" t="t"/>
                  <a:pathLst>
                    <a:path extrusionOk="0" h="31" w="31">
                      <a:moveTo>
                        <a:pt x="1" y="1"/>
                      </a:moveTo>
                      <a:lnTo>
                        <a:pt x="1" y="31"/>
                      </a:lnTo>
                      <a:lnTo>
                        <a:pt x="31" y="31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7" name="Google Shape;237;p13"/>
                <p:cNvSpPr/>
                <p:nvPr/>
              </p:nvSpPr>
              <p:spPr>
                <a:xfrm>
                  <a:off x="3933196" y="918598"/>
                  <a:ext cx="6678" cy="5595"/>
                </a:xfrm>
                <a:custGeom>
                  <a:rect b="b" l="l" r="r" t="t"/>
                  <a:pathLst>
                    <a:path extrusionOk="0" h="31" w="37">
                      <a:moveTo>
                        <a:pt x="1" y="1"/>
                      </a:moveTo>
                      <a:lnTo>
                        <a:pt x="1" y="31"/>
                      </a:lnTo>
                      <a:lnTo>
                        <a:pt x="36" y="31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8" name="Google Shape;238;p13"/>
                <p:cNvSpPr/>
                <p:nvPr/>
              </p:nvSpPr>
              <p:spPr>
                <a:xfrm>
                  <a:off x="3927962" y="934661"/>
                  <a:ext cx="10829" cy="11010"/>
                </a:xfrm>
                <a:custGeom>
                  <a:rect b="b" l="l" r="r" t="t"/>
                  <a:pathLst>
                    <a:path extrusionOk="0" h="61" w="60">
                      <a:moveTo>
                        <a:pt x="30" y="1"/>
                      </a:moveTo>
                      <a:cubicBezTo>
                        <a:pt x="30" y="13"/>
                        <a:pt x="18" y="31"/>
                        <a:pt x="1" y="31"/>
                      </a:cubicBezTo>
                      <a:lnTo>
                        <a:pt x="1" y="61"/>
                      </a:lnTo>
                      <a:cubicBezTo>
                        <a:pt x="37" y="61"/>
                        <a:pt x="60" y="31"/>
                        <a:pt x="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9" name="Google Shape;239;p13"/>
                <p:cNvSpPr/>
                <p:nvPr/>
              </p:nvSpPr>
              <p:spPr>
                <a:xfrm>
                  <a:off x="3911718" y="970218"/>
                  <a:ext cx="32488" cy="16244"/>
                </a:xfrm>
                <a:custGeom>
                  <a:rect b="b" l="l" r="r" t="t"/>
                  <a:pathLst>
                    <a:path extrusionOk="0" h="90" w="180">
                      <a:moveTo>
                        <a:pt x="1" y="1"/>
                      </a:moveTo>
                      <a:cubicBezTo>
                        <a:pt x="1" y="48"/>
                        <a:pt x="42" y="89"/>
                        <a:pt x="91" y="89"/>
                      </a:cubicBezTo>
                      <a:cubicBezTo>
                        <a:pt x="144" y="89"/>
                        <a:pt x="180" y="48"/>
                        <a:pt x="180" y="1"/>
                      </a:cubicBezTo>
                      <a:lnTo>
                        <a:pt x="150" y="1"/>
                      </a:lnTo>
                      <a:cubicBezTo>
                        <a:pt x="150" y="31"/>
                        <a:pt x="127" y="61"/>
                        <a:pt x="91" y="61"/>
                      </a:cubicBezTo>
                      <a:cubicBezTo>
                        <a:pt x="61" y="61"/>
                        <a:pt x="31" y="31"/>
                        <a:pt x="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0" name="Google Shape;240;p13"/>
                <p:cNvSpPr/>
                <p:nvPr/>
              </p:nvSpPr>
              <p:spPr>
                <a:xfrm>
                  <a:off x="3898903" y="987545"/>
                  <a:ext cx="5595" cy="31225"/>
                </a:xfrm>
                <a:custGeom>
                  <a:rect b="b" l="l" r="r" t="t"/>
                  <a:pathLst>
                    <a:path extrusionOk="0" h="173" w="31">
                      <a:moveTo>
                        <a:pt x="0" y="1"/>
                      </a:moveTo>
                      <a:lnTo>
                        <a:pt x="0" y="172"/>
                      </a:lnTo>
                      <a:lnTo>
                        <a:pt x="30" y="172"/>
                      </a:ln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1" name="Google Shape;241;p13"/>
                <p:cNvSpPr/>
                <p:nvPr/>
              </p:nvSpPr>
              <p:spPr>
                <a:xfrm>
                  <a:off x="3951606" y="987545"/>
                  <a:ext cx="5595" cy="31225"/>
                </a:xfrm>
                <a:custGeom>
                  <a:rect b="b" l="l" r="r" t="t"/>
                  <a:pathLst>
                    <a:path extrusionOk="0" h="173" w="31">
                      <a:moveTo>
                        <a:pt x="0" y="1"/>
                      </a:moveTo>
                      <a:lnTo>
                        <a:pt x="0" y="172"/>
                      </a:lnTo>
                      <a:lnTo>
                        <a:pt x="30" y="172"/>
                      </a:ln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2" name="Google Shape;242;p13"/>
                <p:cNvSpPr/>
                <p:nvPr/>
              </p:nvSpPr>
              <p:spPr>
                <a:xfrm>
                  <a:off x="4008461" y="888456"/>
                  <a:ext cx="52884" cy="68045"/>
                </a:xfrm>
                <a:custGeom>
                  <a:rect b="b" l="l" r="r" t="t"/>
                  <a:pathLst>
                    <a:path extrusionOk="0" h="377" w="293">
                      <a:moveTo>
                        <a:pt x="185" y="36"/>
                      </a:moveTo>
                      <a:lnTo>
                        <a:pt x="210" y="61"/>
                      </a:lnTo>
                      <a:lnTo>
                        <a:pt x="263" y="49"/>
                      </a:lnTo>
                      <a:lnTo>
                        <a:pt x="263" y="108"/>
                      </a:lnTo>
                      <a:lnTo>
                        <a:pt x="185" y="108"/>
                      </a:lnTo>
                      <a:lnTo>
                        <a:pt x="102" y="126"/>
                      </a:lnTo>
                      <a:lnTo>
                        <a:pt x="78" y="108"/>
                      </a:lnTo>
                      <a:lnTo>
                        <a:pt x="37" y="108"/>
                      </a:lnTo>
                      <a:lnTo>
                        <a:pt x="37" y="55"/>
                      </a:lnTo>
                      <a:lnTo>
                        <a:pt x="97" y="36"/>
                      </a:lnTo>
                      <a:close/>
                      <a:moveTo>
                        <a:pt x="263" y="138"/>
                      </a:moveTo>
                      <a:lnTo>
                        <a:pt x="263" y="234"/>
                      </a:lnTo>
                      <a:cubicBezTo>
                        <a:pt x="263" y="292"/>
                        <a:pt x="210" y="341"/>
                        <a:pt x="150" y="341"/>
                      </a:cubicBezTo>
                      <a:cubicBezTo>
                        <a:pt x="84" y="341"/>
                        <a:pt x="37" y="292"/>
                        <a:pt x="37" y="234"/>
                      </a:cubicBezTo>
                      <a:lnTo>
                        <a:pt x="37" y="138"/>
                      </a:lnTo>
                      <a:lnTo>
                        <a:pt x="67" y="138"/>
                      </a:lnTo>
                      <a:lnTo>
                        <a:pt x="97" y="162"/>
                      </a:lnTo>
                      <a:lnTo>
                        <a:pt x="185" y="138"/>
                      </a:lnTo>
                      <a:close/>
                      <a:moveTo>
                        <a:pt x="97" y="1"/>
                      </a:moveTo>
                      <a:lnTo>
                        <a:pt x="1" y="31"/>
                      </a:lnTo>
                      <a:lnTo>
                        <a:pt x="1" y="126"/>
                      </a:lnTo>
                      <a:lnTo>
                        <a:pt x="1" y="138"/>
                      </a:lnTo>
                      <a:lnTo>
                        <a:pt x="1" y="234"/>
                      </a:lnTo>
                      <a:cubicBezTo>
                        <a:pt x="1" y="311"/>
                        <a:pt x="67" y="377"/>
                        <a:pt x="150" y="377"/>
                      </a:cubicBezTo>
                      <a:cubicBezTo>
                        <a:pt x="227" y="377"/>
                        <a:pt x="293" y="311"/>
                        <a:pt x="293" y="234"/>
                      </a:cubicBezTo>
                      <a:lnTo>
                        <a:pt x="293" y="138"/>
                      </a:lnTo>
                      <a:lnTo>
                        <a:pt x="293" y="126"/>
                      </a:lnTo>
                      <a:lnTo>
                        <a:pt x="293" y="13"/>
                      </a:lnTo>
                      <a:lnTo>
                        <a:pt x="221" y="31"/>
                      </a:lnTo>
                      <a:lnTo>
                        <a:pt x="1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3" name="Google Shape;243;p13"/>
                <p:cNvSpPr/>
                <p:nvPr/>
              </p:nvSpPr>
              <p:spPr>
                <a:xfrm>
                  <a:off x="4023441" y="918598"/>
                  <a:ext cx="6678" cy="5595"/>
                </a:xfrm>
                <a:custGeom>
                  <a:rect b="b" l="l" r="r" t="t"/>
                  <a:pathLst>
                    <a:path extrusionOk="0" h="31" w="37">
                      <a:moveTo>
                        <a:pt x="1" y="1"/>
                      </a:moveTo>
                      <a:lnTo>
                        <a:pt x="1" y="31"/>
                      </a:lnTo>
                      <a:lnTo>
                        <a:pt x="37" y="31"/>
                      </a:lnTo>
                      <a:lnTo>
                        <a:pt x="3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4" name="Google Shape;244;p13"/>
                <p:cNvSpPr/>
                <p:nvPr/>
              </p:nvSpPr>
              <p:spPr>
                <a:xfrm>
                  <a:off x="4040768" y="918598"/>
                  <a:ext cx="5595" cy="5595"/>
                </a:xfrm>
                <a:custGeom>
                  <a:rect b="b" l="l" r="r" t="t"/>
                  <a:pathLst>
                    <a:path extrusionOk="0" h="31" w="31">
                      <a:moveTo>
                        <a:pt x="1" y="1"/>
                      </a:moveTo>
                      <a:lnTo>
                        <a:pt x="1" y="31"/>
                      </a:lnTo>
                      <a:lnTo>
                        <a:pt x="31" y="31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5" name="Google Shape;245;p13"/>
                <p:cNvSpPr/>
                <p:nvPr/>
              </p:nvSpPr>
              <p:spPr>
                <a:xfrm>
                  <a:off x="4023441" y="934661"/>
                  <a:ext cx="22922" cy="11010"/>
                </a:xfrm>
                <a:custGeom>
                  <a:rect b="b" l="l" r="r" t="t"/>
                  <a:pathLst>
                    <a:path extrusionOk="0" h="61" w="127">
                      <a:moveTo>
                        <a:pt x="1" y="1"/>
                      </a:moveTo>
                      <a:cubicBezTo>
                        <a:pt x="1" y="31"/>
                        <a:pt x="31" y="61"/>
                        <a:pt x="67" y="61"/>
                      </a:cubicBezTo>
                      <a:cubicBezTo>
                        <a:pt x="97" y="61"/>
                        <a:pt x="127" y="31"/>
                        <a:pt x="127" y="1"/>
                      </a:cubicBezTo>
                      <a:lnTo>
                        <a:pt x="97" y="1"/>
                      </a:lnTo>
                      <a:cubicBezTo>
                        <a:pt x="97" y="13"/>
                        <a:pt x="80" y="31"/>
                        <a:pt x="67" y="31"/>
                      </a:cubicBezTo>
                      <a:cubicBezTo>
                        <a:pt x="49" y="31"/>
                        <a:pt x="31" y="13"/>
                        <a:pt x="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6" name="Google Shape;246;p13"/>
                <p:cNvSpPr/>
                <p:nvPr/>
              </p:nvSpPr>
              <p:spPr>
                <a:xfrm>
                  <a:off x="4026871" y="977799"/>
                  <a:ext cx="16244" cy="36820"/>
                </a:xfrm>
                <a:custGeom>
                  <a:rect b="b" l="l" r="r" t="t"/>
                  <a:pathLst>
                    <a:path extrusionOk="0" h="204" w="90">
                      <a:moveTo>
                        <a:pt x="12" y="0"/>
                      </a:moveTo>
                      <a:lnTo>
                        <a:pt x="0" y="149"/>
                      </a:lnTo>
                      <a:lnTo>
                        <a:pt x="48" y="203"/>
                      </a:lnTo>
                      <a:lnTo>
                        <a:pt x="89" y="149"/>
                      </a:lnTo>
                      <a:lnTo>
                        <a:pt x="78" y="0"/>
                      </a:lnTo>
                      <a:lnTo>
                        <a:pt x="48" y="0"/>
                      </a:lnTo>
                      <a:lnTo>
                        <a:pt x="53" y="137"/>
                      </a:lnTo>
                      <a:lnTo>
                        <a:pt x="48" y="149"/>
                      </a:lnTo>
                      <a:lnTo>
                        <a:pt x="36" y="137"/>
                      </a:ln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7" name="Google Shape;247;p13"/>
                <p:cNvSpPr/>
                <p:nvPr/>
              </p:nvSpPr>
              <p:spPr>
                <a:xfrm>
                  <a:off x="4025788" y="968233"/>
                  <a:ext cx="18590" cy="8664"/>
                </a:xfrm>
                <a:custGeom>
                  <a:rect b="b" l="l" r="r" t="t"/>
                  <a:pathLst>
                    <a:path extrusionOk="0" h="48" w="103">
                      <a:moveTo>
                        <a:pt x="1" y="0"/>
                      </a:moveTo>
                      <a:cubicBezTo>
                        <a:pt x="1" y="23"/>
                        <a:pt x="24" y="47"/>
                        <a:pt x="54" y="47"/>
                      </a:cubicBezTo>
                      <a:cubicBezTo>
                        <a:pt x="78" y="47"/>
                        <a:pt x="102" y="23"/>
                        <a:pt x="102" y="0"/>
                      </a:cubicBezTo>
                      <a:lnTo>
                        <a:pt x="72" y="0"/>
                      </a:lnTo>
                      <a:cubicBezTo>
                        <a:pt x="72" y="6"/>
                        <a:pt x="59" y="17"/>
                        <a:pt x="54" y="17"/>
                      </a:cubicBezTo>
                      <a:cubicBezTo>
                        <a:pt x="42" y="17"/>
                        <a:pt x="36" y="6"/>
                        <a:pt x="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8" name="Google Shape;248;p13"/>
                <p:cNvSpPr/>
                <p:nvPr/>
              </p:nvSpPr>
              <p:spPr>
                <a:xfrm>
                  <a:off x="4006475" y="987545"/>
                  <a:ext cx="5595" cy="31225"/>
                </a:xfrm>
                <a:custGeom>
                  <a:rect b="b" l="l" r="r" t="t"/>
                  <a:pathLst>
                    <a:path extrusionOk="0" h="173" w="31">
                      <a:moveTo>
                        <a:pt x="1" y="1"/>
                      </a:moveTo>
                      <a:lnTo>
                        <a:pt x="1" y="172"/>
                      </a:lnTo>
                      <a:lnTo>
                        <a:pt x="31" y="172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9" name="Google Shape;249;p13"/>
                <p:cNvSpPr/>
                <p:nvPr/>
              </p:nvSpPr>
              <p:spPr>
                <a:xfrm>
                  <a:off x="4058095" y="987545"/>
                  <a:ext cx="5595" cy="31225"/>
                </a:xfrm>
                <a:custGeom>
                  <a:rect b="b" l="l" r="r" t="t"/>
                  <a:pathLst>
                    <a:path extrusionOk="0" h="173" w="31">
                      <a:moveTo>
                        <a:pt x="0" y="1"/>
                      </a:moveTo>
                      <a:lnTo>
                        <a:pt x="0" y="172"/>
                      </a:lnTo>
                      <a:lnTo>
                        <a:pt x="30" y="172"/>
                      </a:ln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0" name="Google Shape;250;p13"/>
                <p:cNvSpPr/>
                <p:nvPr/>
              </p:nvSpPr>
              <p:spPr>
                <a:xfrm>
                  <a:off x="4131013" y="918598"/>
                  <a:ext cx="5595" cy="5595"/>
                </a:xfrm>
                <a:custGeom>
                  <a:rect b="b" l="l" r="r" t="t"/>
                  <a:pathLst>
                    <a:path extrusionOk="0" h="31" w="31">
                      <a:moveTo>
                        <a:pt x="1" y="1"/>
                      </a:moveTo>
                      <a:lnTo>
                        <a:pt x="1" y="31"/>
                      </a:lnTo>
                      <a:lnTo>
                        <a:pt x="31" y="31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1" name="Google Shape;251;p13"/>
                <p:cNvSpPr/>
                <p:nvPr/>
              </p:nvSpPr>
              <p:spPr>
                <a:xfrm>
                  <a:off x="4147438" y="918598"/>
                  <a:ext cx="5234" cy="5595"/>
                </a:xfrm>
                <a:custGeom>
                  <a:rect b="b" l="l" r="r" t="t"/>
                  <a:pathLst>
                    <a:path extrusionOk="0" h="31" w="29">
                      <a:moveTo>
                        <a:pt x="0" y="1"/>
                      </a:moveTo>
                      <a:lnTo>
                        <a:pt x="0" y="31"/>
                      </a:lnTo>
                      <a:lnTo>
                        <a:pt x="29" y="3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2" name="Google Shape;252;p13"/>
                <p:cNvSpPr/>
                <p:nvPr/>
              </p:nvSpPr>
              <p:spPr>
                <a:xfrm>
                  <a:off x="4131013" y="934661"/>
                  <a:ext cx="21659" cy="11010"/>
                </a:xfrm>
                <a:custGeom>
                  <a:rect b="b" l="l" r="r" t="t"/>
                  <a:pathLst>
                    <a:path extrusionOk="0" h="61" w="120">
                      <a:moveTo>
                        <a:pt x="1" y="1"/>
                      </a:moveTo>
                      <a:cubicBezTo>
                        <a:pt x="1" y="31"/>
                        <a:pt x="25" y="61"/>
                        <a:pt x="61" y="61"/>
                      </a:cubicBezTo>
                      <a:cubicBezTo>
                        <a:pt x="97" y="61"/>
                        <a:pt x="120" y="31"/>
                        <a:pt x="120" y="1"/>
                      </a:cubicBezTo>
                      <a:lnTo>
                        <a:pt x="91" y="1"/>
                      </a:lnTo>
                      <a:cubicBezTo>
                        <a:pt x="91" y="13"/>
                        <a:pt x="78" y="31"/>
                        <a:pt x="61" y="31"/>
                      </a:cubicBezTo>
                      <a:cubicBezTo>
                        <a:pt x="42" y="31"/>
                        <a:pt x="31" y="13"/>
                        <a:pt x="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13"/>
                <p:cNvSpPr/>
                <p:nvPr/>
              </p:nvSpPr>
              <p:spPr>
                <a:xfrm>
                  <a:off x="4112784" y="987545"/>
                  <a:ext cx="5595" cy="31225"/>
                </a:xfrm>
                <a:custGeom>
                  <a:rect b="b" l="l" r="r" t="t"/>
                  <a:pathLst>
                    <a:path extrusionOk="0" h="173" w="31">
                      <a:moveTo>
                        <a:pt x="0" y="1"/>
                      </a:moveTo>
                      <a:lnTo>
                        <a:pt x="0" y="172"/>
                      </a:lnTo>
                      <a:lnTo>
                        <a:pt x="30" y="172"/>
                      </a:ln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13"/>
                <p:cNvSpPr/>
                <p:nvPr/>
              </p:nvSpPr>
              <p:spPr>
                <a:xfrm>
                  <a:off x="4165487" y="987545"/>
                  <a:ext cx="5595" cy="31225"/>
                </a:xfrm>
                <a:custGeom>
                  <a:rect b="b" l="l" r="r" t="t"/>
                  <a:pathLst>
                    <a:path extrusionOk="0" h="173" w="31">
                      <a:moveTo>
                        <a:pt x="0" y="1"/>
                      </a:moveTo>
                      <a:lnTo>
                        <a:pt x="0" y="172"/>
                      </a:lnTo>
                      <a:lnTo>
                        <a:pt x="30" y="172"/>
                      </a:ln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" name="Google Shape;255;p13"/>
                <p:cNvSpPr/>
                <p:nvPr/>
              </p:nvSpPr>
              <p:spPr>
                <a:xfrm>
                  <a:off x="4099969" y="881958"/>
                  <a:ext cx="83928" cy="74542"/>
                </a:xfrm>
                <a:custGeom>
                  <a:rect b="b" l="l" r="r" t="t"/>
                  <a:pathLst>
                    <a:path extrusionOk="0" h="413" w="465">
                      <a:moveTo>
                        <a:pt x="233" y="31"/>
                      </a:moveTo>
                      <a:cubicBezTo>
                        <a:pt x="346" y="31"/>
                        <a:pt x="435" y="127"/>
                        <a:pt x="435" y="234"/>
                      </a:cubicBezTo>
                      <a:lnTo>
                        <a:pt x="435" y="311"/>
                      </a:lnTo>
                      <a:lnTo>
                        <a:pt x="370" y="311"/>
                      </a:lnTo>
                      <a:cubicBezTo>
                        <a:pt x="376" y="300"/>
                        <a:pt x="376" y="281"/>
                        <a:pt x="376" y="270"/>
                      </a:cubicBezTo>
                      <a:lnTo>
                        <a:pt x="376" y="144"/>
                      </a:lnTo>
                      <a:lnTo>
                        <a:pt x="90" y="144"/>
                      </a:lnTo>
                      <a:lnTo>
                        <a:pt x="90" y="270"/>
                      </a:lnTo>
                      <a:cubicBezTo>
                        <a:pt x="90" y="281"/>
                        <a:pt x="90" y="300"/>
                        <a:pt x="96" y="311"/>
                      </a:cubicBezTo>
                      <a:lnTo>
                        <a:pt x="30" y="311"/>
                      </a:lnTo>
                      <a:lnTo>
                        <a:pt x="30" y="234"/>
                      </a:lnTo>
                      <a:cubicBezTo>
                        <a:pt x="30" y="127"/>
                        <a:pt x="120" y="31"/>
                        <a:pt x="233" y="31"/>
                      </a:cubicBezTo>
                      <a:close/>
                      <a:moveTo>
                        <a:pt x="346" y="174"/>
                      </a:moveTo>
                      <a:lnTo>
                        <a:pt x="346" y="270"/>
                      </a:lnTo>
                      <a:cubicBezTo>
                        <a:pt x="346" y="328"/>
                        <a:pt x="292" y="377"/>
                        <a:pt x="233" y="377"/>
                      </a:cubicBezTo>
                      <a:cubicBezTo>
                        <a:pt x="173" y="377"/>
                        <a:pt x="120" y="328"/>
                        <a:pt x="120" y="270"/>
                      </a:cubicBezTo>
                      <a:lnTo>
                        <a:pt x="120" y="174"/>
                      </a:lnTo>
                      <a:close/>
                      <a:moveTo>
                        <a:pt x="233" y="1"/>
                      </a:moveTo>
                      <a:cubicBezTo>
                        <a:pt x="101" y="1"/>
                        <a:pt x="0" y="108"/>
                        <a:pt x="0" y="234"/>
                      </a:cubicBezTo>
                      <a:lnTo>
                        <a:pt x="0" y="341"/>
                      </a:lnTo>
                      <a:lnTo>
                        <a:pt x="107" y="341"/>
                      </a:lnTo>
                      <a:cubicBezTo>
                        <a:pt x="137" y="383"/>
                        <a:pt x="179" y="413"/>
                        <a:pt x="233" y="413"/>
                      </a:cubicBezTo>
                      <a:cubicBezTo>
                        <a:pt x="286" y="413"/>
                        <a:pt x="327" y="383"/>
                        <a:pt x="357" y="341"/>
                      </a:cubicBezTo>
                      <a:lnTo>
                        <a:pt x="465" y="341"/>
                      </a:lnTo>
                      <a:lnTo>
                        <a:pt x="465" y="234"/>
                      </a:lnTo>
                      <a:cubicBezTo>
                        <a:pt x="465" y="108"/>
                        <a:pt x="363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6" name="Google Shape;256;p13"/>
                <p:cNvSpPr/>
                <p:nvPr/>
              </p:nvSpPr>
              <p:spPr>
                <a:xfrm>
                  <a:off x="3885908" y="958486"/>
                  <a:ext cx="84108" cy="62450"/>
                </a:xfrm>
                <a:custGeom>
                  <a:rect b="b" l="l" r="r" t="t"/>
                  <a:pathLst>
                    <a:path extrusionOk="0" h="346" w="466">
                      <a:moveTo>
                        <a:pt x="234" y="0"/>
                      </a:moveTo>
                      <a:cubicBezTo>
                        <a:pt x="150" y="0"/>
                        <a:pt x="72" y="30"/>
                        <a:pt x="7" y="83"/>
                      </a:cubicBezTo>
                      <a:lnTo>
                        <a:pt x="1" y="90"/>
                      </a:lnTo>
                      <a:lnTo>
                        <a:pt x="1" y="346"/>
                      </a:lnTo>
                      <a:lnTo>
                        <a:pt x="31" y="346"/>
                      </a:lnTo>
                      <a:lnTo>
                        <a:pt x="31" y="101"/>
                      </a:lnTo>
                      <a:cubicBezTo>
                        <a:pt x="91" y="60"/>
                        <a:pt x="163" y="36"/>
                        <a:pt x="234" y="36"/>
                      </a:cubicBezTo>
                      <a:cubicBezTo>
                        <a:pt x="305" y="36"/>
                        <a:pt x="377" y="60"/>
                        <a:pt x="436" y="101"/>
                      </a:cubicBezTo>
                      <a:lnTo>
                        <a:pt x="436" y="346"/>
                      </a:lnTo>
                      <a:lnTo>
                        <a:pt x="466" y="346"/>
                      </a:lnTo>
                      <a:lnTo>
                        <a:pt x="466" y="90"/>
                      </a:lnTo>
                      <a:lnTo>
                        <a:pt x="460" y="83"/>
                      </a:lnTo>
                      <a:cubicBezTo>
                        <a:pt x="394" y="30"/>
                        <a:pt x="317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7" name="Google Shape;257;p13"/>
                <p:cNvSpPr/>
                <p:nvPr/>
              </p:nvSpPr>
              <p:spPr>
                <a:xfrm>
                  <a:off x="3993661" y="958486"/>
                  <a:ext cx="83928" cy="62450"/>
                </a:xfrm>
                <a:custGeom>
                  <a:rect b="b" l="l" r="r" t="t"/>
                  <a:pathLst>
                    <a:path extrusionOk="0" h="346" w="465">
                      <a:moveTo>
                        <a:pt x="232" y="0"/>
                      </a:moveTo>
                      <a:cubicBezTo>
                        <a:pt x="149" y="0"/>
                        <a:pt x="66" y="30"/>
                        <a:pt x="6" y="83"/>
                      </a:cubicBezTo>
                      <a:lnTo>
                        <a:pt x="0" y="90"/>
                      </a:lnTo>
                      <a:lnTo>
                        <a:pt x="0" y="346"/>
                      </a:lnTo>
                      <a:lnTo>
                        <a:pt x="30" y="346"/>
                      </a:lnTo>
                      <a:lnTo>
                        <a:pt x="30" y="101"/>
                      </a:lnTo>
                      <a:cubicBezTo>
                        <a:pt x="83" y="60"/>
                        <a:pt x="154" y="36"/>
                        <a:pt x="232" y="36"/>
                      </a:cubicBezTo>
                      <a:cubicBezTo>
                        <a:pt x="303" y="36"/>
                        <a:pt x="375" y="60"/>
                        <a:pt x="429" y="101"/>
                      </a:cubicBezTo>
                      <a:lnTo>
                        <a:pt x="429" y="346"/>
                      </a:lnTo>
                      <a:lnTo>
                        <a:pt x="465" y="346"/>
                      </a:lnTo>
                      <a:lnTo>
                        <a:pt x="459" y="90"/>
                      </a:lnTo>
                      <a:lnTo>
                        <a:pt x="452" y="83"/>
                      </a:lnTo>
                      <a:cubicBezTo>
                        <a:pt x="393" y="30"/>
                        <a:pt x="309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" name="Google Shape;258;p13"/>
                <p:cNvSpPr/>
                <p:nvPr/>
              </p:nvSpPr>
              <p:spPr>
                <a:xfrm>
                  <a:off x="4099969" y="958486"/>
                  <a:ext cx="83928" cy="62450"/>
                </a:xfrm>
                <a:custGeom>
                  <a:rect b="b" l="l" r="r" t="t"/>
                  <a:pathLst>
                    <a:path extrusionOk="0" h="346" w="465">
                      <a:moveTo>
                        <a:pt x="233" y="0"/>
                      </a:moveTo>
                      <a:cubicBezTo>
                        <a:pt x="149" y="0"/>
                        <a:pt x="71" y="30"/>
                        <a:pt x="6" y="83"/>
                      </a:cubicBezTo>
                      <a:lnTo>
                        <a:pt x="0" y="90"/>
                      </a:lnTo>
                      <a:lnTo>
                        <a:pt x="0" y="346"/>
                      </a:lnTo>
                      <a:lnTo>
                        <a:pt x="30" y="346"/>
                      </a:lnTo>
                      <a:lnTo>
                        <a:pt x="30" y="101"/>
                      </a:lnTo>
                      <a:cubicBezTo>
                        <a:pt x="90" y="60"/>
                        <a:pt x="162" y="36"/>
                        <a:pt x="233" y="36"/>
                      </a:cubicBezTo>
                      <a:cubicBezTo>
                        <a:pt x="304" y="36"/>
                        <a:pt x="376" y="60"/>
                        <a:pt x="435" y="101"/>
                      </a:cubicBezTo>
                      <a:lnTo>
                        <a:pt x="435" y="346"/>
                      </a:lnTo>
                      <a:lnTo>
                        <a:pt x="465" y="346"/>
                      </a:lnTo>
                      <a:lnTo>
                        <a:pt x="465" y="90"/>
                      </a:lnTo>
                      <a:lnTo>
                        <a:pt x="459" y="83"/>
                      </a:lnTo>
                      <a:cubicBezTo>
                        <a:pt x="393" y="30"/>
                        <a:pt x="316" y="0"/>
                        <a:pt x="23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" name="Google Shape;259;p13"/>
                <p:cNvSpPr/>
                <p:nvPr/>
              </p:nvSpPr>
              <p:spPr>
                <a:xfrm>
                  <a:off x="4138594" y="1012092"/>
                  <a:ext cx="6678" cy="6678"/>
                </a:xfrm>
                <a:custGeom>
                  <a:rect b="b" l="l" r="r" t="t"/>
                  <a:pathLst>
                    <a:path extrusionOk="0" h="37" w="37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36" y="36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" name="Google Shape;260;p13"/>
                <p:cNvSpPr/>
                <p:nvPr/>
              </p:nvSpPr>
              <p:spPr>
                <a:xfrm>
                  <a:off x="4138594" y="998194"/>
                  <a:ext cx="6678" cy="6498"/>
                </a:xfrm>
                <a:custGeom>
                  <a:rect b="b" l="l" r="r" t="t"/>
                  <a:pathLst>
                    <a:path extrusionOk="0" h="36" w="37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36" y="36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1" name="Google Shape;261;p13"/>
                <p:cNvSpPr/>
                <p:nvPr/>
              </p:nvSpPr>
              <p:spPr>
                <a:xfrm>
                  <a:off x="4138594" y="984116"/>
                  <a:ext cx="6678" cy="6678"/>
                </a:xfrm>
                <a:custGeom>
                  <a:rect b="b" l="l" r="r" t="t"/>
                  <a:pathLst>
                    <a:path extrusionOk="0" h="37" w="37">
                      <a:moveTo>
                        <a:pt x="0" y="1"/>
                      </a:moveTo>
                      <a:lnTo>
                        <a:pt x="0" y="37"/>
                      </a:lnTo>
                      <a:lnTo>
                        <a:pt x="36" y="37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2" name="Google Shape;262;p13"/>
                <p:cNvSpPr/>
                <p:nvPr/>
              </p:nvSpPr>
              <p:spPr>
                <a:xfrm>
                  <a:off x="4147438" y="969316"/>
                  <a:ext cx="10649" cy="9566"/>
                </a:xfrm>
                <a:custGeom>
                  <a:rect b="b" l="l" r="r" t="t"/>
                  <a:pathLst>
                    <a:path extrusionOk="0" h="53" w="59">
                      <a:moveTo>
                        <a:pt x="23" y="0"/>
                      </a:moveTo>
                      <a:cubicBezTo>
                        <a:pt x="23" y="11"/>
                        <a:pt x="17" y="23"/>
                        <a:pt x="0" y="23"/>
                      </a:cubicBezTo>
                      <a:lnTo>
                        <a:pt x="0" y="53"/>
                      </a:lnTo>
                      <a:cubicBezTo>
                        <a:pt x="29" y="53"/>
                        <a:pt x="59" y="30"/>
                        <a:pt x="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3" name="Google Shape;263;p13"/>
                <p:cNvSpPr/>
                <p:nvPr/>
              </p:nvSpPr>
              <p:spPr>
                <a:xfrm>
                  <a:off x="4125599" y="969316"/>
                  <a:ext cx="11010" cy="9566"/>
                </a:xfrm>
                <a:custGeom>
                  <a:rect b="b" l="l" r="r" t="t"/>
                  <a:pathLst>
                    <a:path extrusionOk="0" h="53" w="61">
                      <a:moveTo>
                        <a:pt x="1" y="0"/>
                      </a:moveTo>
                      <a:cubicBezTo>
                        <a:pt x="1" y="30"/>
                        <a:pt x="31" y="53"/>
                        <a:pt x="61" y="53"/>
                      </a:cubicBezTo>
                      <a:lnTo>
                        <a:pt x="61" y="23"/>
                      </a:lnTo>
                      <a:cubicBezTo>
                        <a:pt x="42" y="23"/>
                        <a:pt x="37" y="11"/>
                        <a:pt x="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4" name="Google Shape;264;p13"/>
                <p:cNvSpPr/>
                <p:nvPr/>
              </p:nvSpPr>
              <p:spPr>
                <a:xfrm>
                  <a:off x="4027954" y="824021"/>
                  <a:ext cx="14078" cy="8844"/>
                </a:xfrm>
                <a:custGeom>
                  <a:rect b="b" l="l" r="r" t="t"/>
                  <a:pathLst>
                    <a:path extrusionOk="0" h="49" w="78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24" y="30"/>
                      </a:lnTo>
                      <a:lnTo>
                        <a:pt x="24" y="49"/>
                      </a:lnTo>
                      <a:lnTo>
                        <a:pt x="55" y="49"/>
                      </a:lnTo>
                      <a:lnTo>
                        <a:pt x="55" y="30"/>
                      </a:lnTo>
                      <a:lnTo>
                        <a:pt x="77" y="30"/>
                      </a:lnTo>
                      <a:lnTo>
                        <a:pt x="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5" name="Google Shape;265;p13"/>
                <p:cNvSpPr/>
                <p:nvPr/>
              </p:nvSpPr>
              <p:spPr>
                <a:xfrm>
                  <a:off x="4032285" y="843333"/>
                  <a:ext cx="5595" cy="9927"/>
                </a:xfrm>
                <a:custGeom>
                  <a:rect b="b" l="l" r="r" t="t"/>
                  <a:pathLst>
                    <a:path extrusionOk="0" h="55" w="31">
                      <a:moveTo>
                        <a:pt x="0" y="0"/>
                      </a:moveTo>
                      <a:lnTo>
                        <a:pt x="0" y="55"/>
                      </a:lnTo>
                      <a:lnTo>
                        <a:pt x="31" y="55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6" name="Google Shape;266;p13"/>
                <p:cNvSpPr/>
                <p:nvPr/>
              </p:nvSpPr>
              <p:spPr>
                <a:xfrm>
                  <a:off x="4032285" y="862646"/>
                  <a:ext cx="5595" cy="6678"/>
                </a:xfrm>
                <a:custGeom>
                  <a:rect b="b" l="l" r="r" t="t"/>
                  <a:pathLst>
                    <a:path extrusionOk="0" h="37" w="31">
                      <a:moveTo>
                        <a:pt x="0" y="1"/>
                      </a:moveTo>
                      <a:lnTo>
                        <a:pt x="0" y="36"/>
                      </a:lnTo>
                      <a:lnTo>
                        <a:pt x="31" y="36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7" name="Google Shape;267;p13"/>
                <p:cNvSpPr/>
                <p:nvPr/>
              </p:nvSpPr>
              <p:spPr>
                <a:xfrm>
                  <a:off x="4138594" y="862646"/>
                  <a:ext cx="6678" cy="6678"/>
                </a:xfrm>
                <a:custGeom>
                  <a:rect b="b" l="l" r="r" t="t"/>
                  <a:pathLst>
                    <a:path extrusionOk="0" h="37" w="37">
                      <a:moveTo>
                        <a:pt x="0" y="1"/>
                      </a:moveTo>
                      <a:lnTo>
                        <a:pt x="0" y="36"/>
                      </a:lnTo>
                      <a:lnTo>
                        <a:pt x="36" y="36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8" name="Google Shape;268;p13"/>
                <p:cNvSpPr/>
                <p:nvPr/>
              </p:nvSpPr>
              <p:spPr>
                <a:xfrm>
                  <a:off x="4138594" y="843333"/>
                  <a:ext cx="6678" cy="9927"/>
                </a:xfrm>
                <a:custGeom>
                  <a:rect b="b" l="l" r="r" t="t"/>
                  <a:pathLst>
                    <a:path extrusionOk="0" h="55" w="37">
                      <a:moveTo>
                        <a:pt x="0" y="0"/>
                      </a:moveTo>
                      <a:lnTo>
                        <a:pt x="0" y="55"/>
                      </a:lnTo>
                      <a:lnTo>
                        <a:pt x="36" y="55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9" name="Google Shape;269;p13"/>
                <p:cNvSpPr/>
                <p:nvPr/>
              </p:nvSpPr>
              <p:spPr>
                <a:xfrm>
                  <a:off x="4135526" y="824021"/>
                  <a:ext cx="9746" cy="8844"/>
                </a:xfrm>
                <a:custGeom>
                  <a:rect b="b" l="l" r="r" t="t"/>
                  <a:pathLst>
                    <a:path extrusionOk="0" h="49" w="54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17" y="30"/>
                      </a:lnTo>
                      <a:lnTo>
                        <a:pt x="17" y="49"/>
                      </a:lnTo>
                      <a:lnTo>
                        <a:pt x="53" y="49"/>
                      </a:lnTo>
                      <a:lnTo>
                        <a:pt x="5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0" name="Google Shape;270;p13"/>
                <p:cNvSpPr/>
                <p:nvPr/>
              </p:nvSpPr>
              <p:spPr>
                <a:xfrm>
                  <a:off x="4001061" y="824021"/>
                  <a:ext cx="14078" cy="5595"/>
                </a:xfrm>
                <a:custGeom>
                  <a:rect b="b" l="l" r="r" t="t"/>
                  <a:pathLst>
                    <a:path extrusionOk="0" h="31" w="78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78" y="30"/>
                      </a:lnTo>
                      <a:lnTo>
                        <a:pt x="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1" name="Google Shape;271;p13"/>
                <p:cNvSpPr/>
                <p:nvPr/>
              </p:nvSpPr>
              <p:spPr>
                <a:xfrm>
                  <a:off x="4108633" y="824021"/>
                  <a:ext cx="14078" cy="5595"/>
                </a:xfrm>
                <a:custGeom>
                  <a:rect b="b" l="l" r="r" t="t"/>
                  <a:pathLst>
                    <a:path extrusionOk="0" h="31" w="78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78" y="30"/>
                      </a:lnTo>
                      <a:lnTo>
                        <a:pt x="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2" name="Google Shape;272;p13"/>
                <p:cNvSpPr/>
                <p:nvPr/>
              </p:nvSpPr>
              <p:spPr>
                <a:xfrm>
                  <a:off x="4054666" y="824021"/>
                  <a:ext cx="14259" cy="5595"/>
                </a:xfrm>
                <a:custGeom>
                  <a:rect b="b" l="l" r="r" t="t"/>
                  <a:pathLst>
                    <a:path extrusionOk="0" h="31" w="79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78" y="30"/>
                      </a:lnTo>
                      <a:lnTo>
                        <a:pt x="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3" name="Google Shape;273;p13"/>
                <p:cNvSpPr/>
                <p:nvPr/>
              </p:nvSpPr>
              <p:spPr>
                <a:xfrm>
                  <a:off x="4081559" y="824021"/>
                  <a:ext cx="14439" cy="5595"/>
                </a:xfrm>
                <a:custGeom>
                  <a:rect b="b" l="l" r="r" t="t"/>
                  <a:pathLst>
                    <a:path extrusionOk="0" h="31" w="80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79" y="30"/>
                      </a:lnTo>
                      <a:lnTo>
                        <a:pt x="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4" name="Google Shape;274;p13"/>
                <p:cNvSpPr/>
                <p:nvPr/>
              </p:nvSpPr>
              <p:spPr>
                <a:xfrm>
                  <a:off x="3948358" y="824021"/>
                  <a:ext cx="13176" cy="5595"/>
                </a:xfrm>
                <a:custGeom>
                  <a:rect b="b" l="l" r="r" t="t"/>
                  <a:pathLst>
                    <a:path extrusionOk="0" h="31" w="73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72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5" name="Google Shape;275;p13"/>
                <p:cNvSpPr/>
                <p:nvPr/>
              </p:nvSpPr>
              <p:spPr>
                <a:xfrm>
                  <a:off x="3975251" y="824021"/>
                  <a:ext cx="13176" cy="5595"/>
                </a:xfrm>
                <a:custGeom>
                  <a:rect b="b" l="l" r="r" t="t"/>
                  <a:pathLst>
                    <a:path extrusionOk="0" h="31" w="73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72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6" name="Google Shape;276;p13"/>
                <p:cNvSpPr/>
                <p:nvPr/>
              </p:nvSpPr>
              <p:spPr>
                <a:xfrm>
                  <a:off x="3925796" y="824021"/>
                  <a:ext cx="8844" cy="8844"/>
                </a:xfrm>
                <a:custGeom>
                  <a:rect b="b" l="l" r="r" t="t"/>
                  <a:pathLst>
                    <a:path extrusionOk="0" h="49" w="49">
                      <a:moveTo>
                        <a:pt x="0" y="0"/>
                      </a:moveTo>
                      <a:lnTo>
                        <a:pt x="0" y="49"/>
                      </a:lnTo>
                      <a:lnTo>
                        <a:pt x="30" y="49"/>
                      </a:lnTo>
                      <a:lnTo>
                        <a:pt x="30" y="30"/>
                      </a:lnTo>
                      <a:lnTo>
                        <a:pt x="49" y="30"/>
                      </a:lnTo>
                      <a:lnTo>
                        <a:pt x="4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7" name="Google Shape;277;p13"/>
                <p:cNvSpPr/>
                <p:nvPr/>
              </p:nvSpPr>
              <p:spPr>
                <a:xfrm>
                  <a:off x="3925796" y="843333"/>
                  <a:ext cx="5595" cy="9927"/>
                </a:xfrm>
                <a:custGeom>
                  <a:rect b="b" l="l" r="r" t="t"/>
                  <a:pathLst>
                    <a:path extrusionOk="0" h="55" w="31">
                      <a:moveTo>
                        <a:pt x="0" y="0"/>
                      </a:moveTo>
                      <a:lnTo>
                        <a:pt x="0" y="55"/>
                      </a:lnTo>
                      <a:lnTo>
                        <a:pt x="30" y="55"/>
                      </a:lnTo>
                      <a:lnTo>
                        <a:pt x="3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8" name="Google Shape;278;p13"/>
                <p:cNvSpPr/>
                <p:nvPr/>
              </p:nvSpPr>
              <p:spPr>
                <a:xfrm>
                  <a:off x="3925796" y="862646"/>
                  <a:ext cx="5595" cy="6678"/>
                </a:xfrm>
                <a:custGeom>
                  <a:rect b="b" l="l" r="r" t="t"/>
                  <a:pathLst>
                    <a:path extrusionOk="0" h="37" w="31">
                      <a:moveTo>
                        <a:pt x="0" y="1"/>
                      </a:moveTo>
                      <a:lnTo>
                        <a:pt x="0" y="36"/>
                      </a:lnTo>
                      <a:lnTo>
                        <a:pt x="30" y="36"/>
                      </a:ln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9" name="Google Shape;279;p13"/>
                <p:cNvSpPr/>
                <p:nvPr/>
              </p:nvSpPr>
              <p:spPr>
                <a:xfrm>
                  <a:off x="3889337" y="1034833"/>
                  <a:ext cx="6678" cy="5595"/>
                </a:xfrm>
                <a:custGeom>
                  <a:rect b="b" l="l" r="r" t="t"/>
                  <a:pathLst>
                    <a:path extrusionOk="0" h="31" w="37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36" y="30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0" name="Google Shape;280;p13"/>
                <p:cNvSpPr/>
                <p:nvPr/>
              </p:nvSpPr>
              <p:spPr>
                <a:xfrm>
                  <a:off x="4068744" y="1034833"/>
                  <a:ext cx="12995" cy="5595"/>
                </a:xfrm>
                <a:custGeom>
                  <a:rect b="b" l="l" r="r" t="t"/>
                  <a:pathLst>
                    <a:path extrusionOk="0" h="31" w="72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72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1" name="Google Shape;281;p13"/>
                <p:cNvSpPr/>
                <p:nvPr/>
              </p:nvSpPr>
              <p:spPr>
                <a:xfrm>
                  <a:off x="4041851" y="1034833"/>
                  <a:ext cx="12995" cy="5595"/>
                </a:xfrm>
                <a:custGeom>
                  <a:rect b="b" l="l" r="r" t="t"/>
                  <a:pathLst>
                    <a:path extrusionOk="0" h="31" w="72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72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2" name="Google Shape;282;p13"/>
                <p:cNvSpPr/>
                <p:nvPr/>
              </p:nvSpPr>
              <p:spPr>
                <a:xfrm>
                  <a:off x="4121628" y="1034833"/>
                  <a:ext cx="14078" cy="5595"/>
                </a:xfrm>
                <a:custGeom>
                  <a:rect b="b" l="l" r="r" t="t"/>
                  <a:pathLst>
                    <a:path extrusionOk="0" h="31" w="78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77" y="30"/>
                      </a:lnTo>
                      <a:lnTo>
                        <a:pt x="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3" name="Google Shape;283;p13"/>
                <p:cNvSpPr/>
                <p:nvPr/>
              </p:nvSpPr>
              <p:spPr>
                <a:xfrm>
                  <a:off x="4014958" y="1034833"/>
                  <a:ext cx="14078" cy="5595"/>
                </a:xfrm>
                <a:custGeom>
                  <a:rect b="b" l="l" r="r" t="t"/>
                  <a:pathLst>
                    <a:path extrusionOk="0" h="31" w="78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78" y="30"/>
                      </a:lnTo>
                      <a:lnTo>
                        <a:pt x="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4" name="Google Shape;284;p13"/>
                <p:cNvSpPr/>
                <p:nvPr/>
              </p:nvSpPr>
              <p:spPr>
                <a:xfrm>
                  <a:off x="4095818" y="1034833"/>
                  <a:ext cx="12995" cy="5595"/>
                </a:xfrm>
                <a:custGeom>
                  <a:rect b="b" l="l" r="r" t="t"/>
                  <a:pathLst>
                    <a:path extrusionOk="0" h="31" w="72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72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5" name="Google Shape;285;p13"/>
                <p:cNvSpPr/>
                <p:nvPr/>
              </p:nvSpPr>
              <p:spPr>
                <a:xfrm>
                  <a:off x="4148340" y="1034833"/>
                  <a:ext cx="13176" cy="5595"/>
                </a:xfrm>
                <a:custGeom>
                  <a:rect b="b" l="l" r="r" t="t"/>
                  <a:pathLst>
                    <a:path extrusionOk="0" h="31" w="73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72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6" name="Google Shape;286;p13"/>
                <p:cNvSpPr/>
                <p:nvPr/>
              </p:nvSpPr>
              <p:spPr>
                <a:xfrm>
                  <a:off x="3935543" y="1034833"/>
                  <a:ext cx="12995" cy="5595"/>
                </a:xfrm>
                <a:custGeom>
                  <a:rect b="b" l="l" r="r" t="t"/>
                  <a:pathLst>
                    <a:path extrusionOk="0" h="31" w="72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72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7" name="Google Shape;287;p13"/>
                <p:cNvSpPr/>
                <p:nvPr/>
              </p:nvSpPr>
              <p:spPr>
                <a:xfrm>
                  <a:off x="3908650" y="1034833"/>
                  <a:ext cx="14078" cy="5595"/>
                </a:xfrm>
                <a:custGeom>
                  <a:rect b="b" l="l" r="r" t="t"/>
                  <a:pathLst>
                    <a:path extrusionOk="0" h="31" w="78">
                      <a:moveTo>
                        <a:pt x="1" y="0"/>
                      </a:moveTo>
                      <a:lnTo>
                        <a:pt x="1" y="30"/>
                      </a:lnTo>
                      <a:lnTo>
                        <a:pt x="78" y="30"/>
                      </a:lnTo>
                      <a:lnTo>
                        <a:pt x="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8" name="Google Shape;288;p13"/>
                <p:cNvSpPr/>
                <p:nvPr/>
              </p:nvSpPr>
              <p:spPr>
                <a:xfrm>
                  <a:off x="3988246" y="1034833"/>
                  <a:ext cx="14078" cy="5595"/>
                </a:xfrm>
                <a:custGeom>
                  <a:rect b="b" l="l" r="r" t="t"/>
                  <a:pathLst>
                    <a:path extrusionOk="0" h="31" w="78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77" y="30"/>
                      </a:lnTo>
                      <a:lnTo>
                        <a:pt x="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9" name="Google Shape;289;p13"/>
                <p:cNvSpPr/>
                <p:nvPr/>
              </p:nvSpPr>
              <p:spPr>
                <a:xfrm>
                  <a:off x="3962436" y="1034833"/>
                  <a:ext cx="12995" cy="5595"/>
                </a:xfrm>
                <a:custGeom>
                  <a:rect b="b" l="l" r="r" t="t"/>
                  <a:pathLst>
                    <a:path extrusionOk="0" h="31" w="72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72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0" name="Google Shape;290;p13"/>
                <p:cNvSpPr/>
                <p:nvPr/>
              </p:nvSpPr>
              <p:spPr>
                <a:xfrm>
                  <a:off x="4175233" y="1034833"/>
                  <a:ext cx="6678" cy="5595"/>
                </a:xfrm>
                <a:custGeom>
                  <a:rect b="b" l="l" r="r" t="t"/>
                  <a:pathLst>
                    <a:path extrusionOk="0" h="31" w="37">
                      <a:moveTo>
                        <a:pt x="0" y="0"/>
                      </a:moveTo>
                      <a:lnTo>
                        <a:pt x="0" y="30"/>
                      </a:lnTo>
                      <a:lnTo>
                        <a:pt x="36" y="30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91" name="Google Shape;291;p13"/>
              <p:cNvGrpSpPr/>
              <p:nvPr/>
            </p:nvGrpSpPr>
            <p:grpSpPr>
              <a:xfrm rot="156">
                <a:off x="4583256" y="4688009"/>
                <a:ext cx="445294" cy="430093"/>
                <a:chOff x="3391365" y="1514215"/>
                <a:chExt cx="201427" cy="194568"/>
              </a:xfrm>
            </p:grpSpPr>
            <p:sp>
              <p:nvSpPr>
                <p:cNvPr id="292" name="Google Shape;292;p13"/>
                <p:cNvSpPr/>
                <p:nvPr/>
              </p:nvSpPr>
              <p:spPr>
                <a:xfrm>
                  <a:off x="3516265" y="1619621"/>
                  <a:ext cx="7761" cy="13176"/>
                </a:xfrm>
                <a:custGeom>
                  <a:rect b="b" l="l" r="r" t="t"/>
                  <a:pathLst>
                    <a:path extrusionOk="0" h="73" w="43">
                      <a:moveTo>
                        <a:pt x="6" y="1"/>
                      </a:moveTo>
                      <a:cubicBezTo>
                        <a:pt x="6" y="18"/>
                        <a:pt x="6" y="42"/>
                        <a:pt x="1" y="59"/>
                      </a:cubicBezTo>
                      <a:lnTo>
                        <a:pt x="31" y="72"/>
                      </a:lnTo>
                      <a:cubicBezTo>
                        <a:pt x="36" y="48"/>
                        <a:pt x="42" y="24"/>
                        <a:pt x="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3" name="Google Shape;293;p13"/>
                <p:cNvSpPr/>
                <p:nvPr/>
              </p:nvSpPr>
              <p:spPr>
                <a:xfrm>
                  <a:off x="3467713" y="1576484"/>
                  <a:ext cx="13176" cy="7761"/>
                </a:xfrm>
                <a:custGeom>
                  <a:rect b="b" l="l" r="r" t="t"/>
                  <a:pathLst>
                    <a:path extrusionOk="0" h="43" w="73">
                      <a:moveTo>
                        <a:pt x="72" y="1"/>
                      </a:moveTo>
                      <a:cubicBezTo>
                        <a:pt x="49" y="1"/>
                        <a:pt x="25" y="7"/>
                        <a:pt x="1" y="12"/>
                      </a:cubicBezTo>
                      <a:lnTo>
                        <a:pt x="14" y="42"/>
                      </a:lnTo>
                      <a:cubicBezTo>
                        <a:pt x="31" y="37"/>
                        <a:pt x="55" y="37"/>
                        <a:pt x="72" y="37"/>
                      </a:cubicBezTo>
                      <a:lnTo>
                        <a:pt x="7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4" name="Google Shape;294;p13"/>
                <p:cNvSpPr/>
                <p:nvPr/>
              </p:nvSpPr>
              <p:spPr>
                <a:xfrm>
                  <a:off x="3510850" y="1593811"/>
                  <a:ext cx="11010" cy="14078"/>
                </a:xfrm>
                <a:custGeom>
                  <a:rect b="b" l="l" r="r" t="t"/>
                  <a:pathLst>
                    <a:path extrusionOk="0" h="78" w="61">
                      <a:moveTo>
                        <a:pt x="25" y="1"/>
                      </a:moveTo>
                      <a:lnTo>
                        <a:pt x="1" y="24"/>
                      </a:lnTo>
                      <a:cubicBezTo>
                        <a:pt x="12" y="36"/>
                        <a:pt x="25" y="59"/>
                        <a:pt x="31" y="78"/>
                      </a:cubicBezTo>
                      <a:lnTo>
                        <a:pt x="61" y="65"/>
                      </a:lnTo>
                      <a:cubicBezTo>
                        <a:pt x="48" y="42"/>
                        <a:pt x="42" y="24"/>
                        <a:pt x="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5" name="Google Shape;295;p13"/>
                <p:cNvSpPr/>
                <p:nvPr/>
              </p:nvSpPr>
              <p:spPr>
                <a:xfrm>
                  <a:off x="3492620" y="1578650"/>
                  <a:ext cx="12995" cy="11010"/>
                </a:xfrm>
                <a:custGeom>
                  <a:rect b="b" l="l" r="r" t="t"/>
                  <a:pathLst>
                    <a:path extrusionOk="0" h="61" w="72">
                      <a:moveTo>
                        <a:pt x="6" y="0"/>
                      </a:moveTo>
                      <a:lnTo>
                        <a:pt x="0" y="30"/>
                      </a:lnTo>
                      <a:cubicBezTo>
                        <a:pt x="19" y="36"/>
                        <a:pt x="36" y="49"/>
                        <a:pt x="54" y="60"/>
                      </a:cubicBezTo>
                      <a:lnTo>
                        <a:pt x="72" y="36"/>
                      </a:lnTo>
                      <a:cubicBezTo>
                        <a:pt x="54" y="19"/>
                        <a:pt x="30" y="6"/>
                        <a:pt x="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6" name="Google Shape;296;p13"/>
                <p:cNvSpPr/>
                <p:nvPr/>
              </p:nvSpPr>
              <p:spPr>
                <a:xfrm>
                  <a:off x="3438834" y="1606806"/>
                  <a:ext cx="7761" cy="12995"/>
                </a:xfrm>
                <a:custGeom>
                  <a:rect b="b" l="l" r="r" t="t"/>
                  <a:pathLst>
                    <a:path extrusionOk="0" h="72" w="43">
                      <a:moveTo>
                        <a:pt x="12" y="0"/>
                      </a:moveTo>
                      <a:cubicBezTo>
                        <a:pt x="7" y="17"/>
                        <a:pt x="1" y="47"/>
                        <a:pt x="1" y="72"/>
                      </a:cubicBezTo>
                      <a:lnTo>
                        <a:pt x="31" y="72"/>
                      </a:lnTo>
                      <a:cubicBezTo>
                        <a:pt x="31" y="47"/>
                        <a:pt x="37" y="29"/>
                        <a:pt x="42" y="6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7" name="Google Shape;297;p13"/>
                <p:cNvSpPr/>
                <p:nvPr/>
              </p:nvSpPr>
              <p:spPr>
                <a:xfrm>
                  <a:off x="3441000" y="1630270"/>
                  <a:ext cx="11010" cy="14078"/>
                </a:xfrm>
                <a:custGeom>
                  <a:rect b="b" l="l" r="r" t="t"/>
                  <a:pathLst>
                    <a:path extrusionOk="0" h="78" w="61">
                      <a:moveTo>
                        <a:pt x="30" y="0"/>
                      </a:moveTo>
                      <a:lnTo>
                        <a:pt x="0" y="13"/>
                      </a:lnTo>
                      <a:cubicBezTo>
                        <a:pt x="6" y="36"/>
                        <a:pt x="19" y="55"/>
                        <a:pt x="36" y="77"/>
                      </a:cubicBezTo>
                      <a:lnTo>
                        <a:pt x="60" y="60"/>
                      </a:lnTo>
                      <a:cubicBezTo>
                        <a:pt x="47" y="42"/>
                        <a:pt x="36" y="25"/>
                        <a:pt x="3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8" name="Google Shape;298;p13"/>
                <p:cNvSpPr/>
                <p:nvPr/>
              </p:nvSpPr>
              <p:spPr>
                <a:xfrm>
                  <a:off x="3446415" y="1585147"/>
                  <a:ext cx="12995" cy="12995"/>
                </a:xfrm>
                <a:custGeom>
                  <a:rect b="b" l="l" r="r" t="t"/>
                  <a:pathLst>
                    <a:path extrusionOk="0" h="72" w="72">
                      <a:moveTo>
                        <a:pt x="53" y="0"/>
                      </a:moveTo>
                      <a:cubicBezTo>
                        <a:pt x="36" y="13"/>
                        <a:pt x="17" y="30"/>
                        <a:pt x="0" y="54"/>
                      </a:cubicBezTo>
                      <a:lnTo>
                        <a:pt x="30" y="72"/>
                      </a:lnTo>
                      <a:cubicBezTo>
                        <a:pt x="42" y="54"/>
                        <a:pt x="53" y="36"/>
                        <a:pt x="72" y="24"/>
                      </a:cubicBezTo>
                      <a:lnTo>
                        <a:pt x="5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9" name="Google Shape;299;p13"/>
                <p:cNvSpPr/>
                <p:nvPr/>
              </p:nvSpPr>
              <p:spPr>
                <a:xfrm>
                  <a:off x="3480708" y="1653914"/>
                  <a:ext cx="14078" cy="7761"/>
                </a:xfrm>
                <a:custGeom>
                  <a:rect b="b" l="l" r="r" t="t"/>
                  <a:pathLst>
                    <a:path extrusionOk="0" h="43" w="78">
                      <a:moveTo>
                        <a:pt x="66" y="1"/>
                      </a:moveTo>
                      <a:cubicBezTo>
                        <a:pt x="49" y="6"/>
                        <a:pt x="25" y="12"/>
                        <a:pt x="0" y="12"/>
                      </a:cubicBezTo>
                      <a:lnTo>
                        <a:pt x="0" y="42"/>
                      </a:lnTo>
                      <a:cubicBezTo>
                        <a:pt x="30" y="42"/>
                        <a:pt x="55" y="37"/>
                        <a:pt x="78" y="31"/>
                      </a:cubicBezTo>
                      <a:lnTo>
                        <a:pt x="6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0" name="Google Shape;300;p13"/>
                <p:cNvSpPr/>
                <p:nvPr/>
              </p:nvSpPr>
              <p:spPr>
                <a:xfrm>
                  <a:off x="3455981" y="1648499"/>
                  <a:ext cx="14259" cy="11010"/>
                </a:xfrm>
                <a:custGeom>
                  <a:rect b="b" l="l" r="r" t="t"/>
                  <a:pathLst>
                    <a:path extrusionOk="0" h="61" w="79">
                      <a:moveTo>
                        <a:pt x="19" y="1"/>
                      </a:moveTo>
                      <a:lnTo>
                        <a:pt x="0" y="31"/>
                      </a:lnTo>
                      <a:cubicBezTo>
                        <a:pt x="24" y="42"/>
                        <a:pt x="43" y="55"/>
                        <a:pt x="66" y="61"/>
                      </a:cubicBezTo>
                      <a:lnTo>
                        <a:pt x="79" y="31"/>
                      </a:lnTo>
                      <a:cubicBezTo>
                        <a:pt x="54" y="25"/>
                        <a:pt x="36" y="12"/>
                        <a:pt x="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1" name="Google Shape;301;p13"/>
                <p:cNvSpPr/>
                <p:nvPr/>
              </p:nvSpPr>
              <p:spPr>
                <a:xfrm>
                  <a:off x="3502367" y="1641099"/>
                  <a:ext cx="12995" cy="12093"/>
                </a:xfrm>
                <a:custGeom>
                  <a:rect b="b" l="l" r="r" t="t"/>
                  <a:pathLst>
                    <a:path extrusionOk="0" h="67" w="72">
                      <a:moveTo>
                        <a:pt x="48" y="0"/>
                      </a:moveTo>
                      <a:cubicBezTo>
                        <a:pt x="36" y="17"/>
                        <a:pt x="18" y="30"/>
                        <a:pt x="0" y="42"/>
                      </a:cubicBezTo>
                      <a:lnTo>
                        <a:pt x="18" y="66"/>
                      </a:lnTo>
                      <a:cubicBezTo>
                        <a:pt x="42" y="53"/>
                        <a:pt x="59" y="36"/>
                        <a:pt x="72" y="17"/>
                      </a:cubicBezTo>
                      <a:lnTo>
                        <a:pt x="4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2" name="Google Shape;302;p13"/>
                <p:cNvSpPr/>
                <p:nvPr/>
              </p:nvSpPr>
              <p:spPr>
                <a:xfrm>
                  <a:off x="3412122" y="1644168"/>
                  <a:ext cx="10649" cy="14439"/>
                </a:xfrm>
                <a:custGeom>
                  <a:rect b="b" l="l" r="r" t="t"/>
                  <a:pathLst>
                    <a:path extrusionOk="0" h="80" w="59">
                      <a:moveTo>
                        <a:pt x="29" y="0"/>
                      </a:moveTo>
                      <a:lnTo>
                        <a:pt x="0" y="13"/>
                      </a:lnTo>
                      <a:cubicBezTo>
                        <a:pt x="12" y="36"/>
                        <a:pt x="23" y="55"/>
                        <a:pt x="36" y="79"/>
                      </a:cubicBezTo>
                      <a:lnTo>
                        <a:pt x="59" y="60"/>
                      </a:lnTo>
                      <a:cubicBezTo>
                        <a:pt x="47" y="43"/>
                        <a:pt x="42" y="19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3" name="Google Shape;303;p13"/>
                <p:cNvSpPr/>
                <p:nvPr/>
              </p:nvSpPr>
              <p:spPr>
                <a:xfrm>
                  <a:off x="3407610" y="1619621"/>
                  <a:ext cx="6678" cy="13176"/>
                </a:xfrm>
                <a:custGeom>
                  <a:rect b="b" l="l" r="r" t="t"/>
                  <a:pathLst>
                    <a:path extrusionOk="0" h="73" w="37">
                      <a:moveTo>
                        <a:pt x="1" y="1"/>
                      </a:moveTo>
                      <a:cubicBezTo>
                        <a:pt x="1" y="24"/>
                        <a:pt x="1" y="48"/>
                        <a:pt x="7" y="72"/>
                      </a:cubicBezTo>
                      <a:lnTo>
                        <a:pt x="37" y="65"/>
                      </a:lnTo>
                      <a:cubicBezTo>
                        <a:pt x="31" y="48"/>
                        <a:pt x="31" y="24"/>
                        <a:pt x="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4" name="Google Shape;304;p13"/>
                <p:cNvSpPr/>
                <p:nvPr/>
              </p:nvSpPr>
              <p:spPr>
                <a:xfrm>
                  <a:off x="3408692" y="1592547"/>
                  <a:ext cx="8664" cy="14439"/>
                </a:xfrm>
                <a:custGeom>
                  <a:rect b="b" l="l" r="r" t="t"/>
                  <a:pathLst>
                    <a:path extrusionOk="0" h="80" w="48">
                      <a:moveTo>
                        <a:pt x="19" y="1"/>
                      </a:moveTo>
                      <a:cubicBezTo>
                        <a:pt x="12" y="25"/>
                        <a:pt x="6" y="49"/>
                        <a:pt x="1" y="72"/>
                      </a:cubicBezTo>
                      <a:lnTo>
                        <a:pt x="31" y="79"/>
                      </a:lnTo>
                      <a:cubicBezTo>
                        <a:pt x="36" y="55"/>
                        <a:pt x="42" y="31"/>
                        <a:pt x="48" y="13"/>
                      </a:cubicBezTo>
                      <a:lnTo>
                        <a:pt x="1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5" name="Google Shape;305;p13"/>
                <p:cNvSpPr/>
                <p:nvPr/>
              </p:nvSpPr>
              <p:spPr>
                <a:xfrm>
                  <a:off x="3418439" y="1570167"/>
                  <a:ext cx="11912" cy="12995"/>
                </a:xfrm>
                <a:custGeom>
                  <a:rect b="b" l="l" r="r" t="t"/>
                  <a:pathLst>
                    <a:path extrusionOk="0" h="72" w="66">
                      <a:moveTo>
                        <a:pt x="42" y="0"/>
                      </a:moveTo>
                      <a:cubicBezTo>
                        <a:pt x="29" y="17"/>
                        <a:pt x="12" y="36"/>
                        <a:pt x="1" y="60"/>
                      </a:cubicBezTo>
                      <a:lnTo>
                        <a:pt x="24" y="72"/>
                      </a:lnTo>
                      <a:cubicBezTo>
                        <a:pt x="37" y="53"/>
                        <a:pt x="54" y="36"/>
                        <a:pt x="65" y="17"/>
                      </a:cubicBez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6" name="Google Shape;306;p13"/>
                <p:cNvSpPr/>
                <p:nvPr/>
              </p:nvSpPr>
              <p:spPr>
                <a:xfrm>
                  <a:off x="3436488" y="1552840"/>
                  <a:ext cx="14439" cy="12093"/>
                </a:xfrm>
                <a:custGeom>
                  <a:rect b="b" l="l" r="r" t="t"/>
                  <a:pathLst>
                    <a:path extrusionOk="0" h="67" w="80">
                      <a:moveTo>
                        <a:pt x="67" y="0"/>
                      </a:moveTo>
                      <a:cubicBezTo>
                        <a:pt x="44" y="13"/>
                        <a:pt x="20" y="25"/>
                        <a:pt x="1" y="42"/>
                      </a:cubicBezTo>
                      <a:lnTo>
                        <a:pt x="20" y="66"/>
                      </a:lnTo>
                      <a:cubicBezTo>
                        <a:pt x="37" y="55"/>
                        <a:pt x="55" y="42"/>
                        <a:pt x="80" y="30"/>
                      </a:cubicBezTo>
                      <a:lnTo>
                        <a:pt x="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7" name="Google Shape;307;p13"/>
                <p:cNvSpPr/>
                <p:nvPr/>
              </p:nvSpPr>
              <p:spPr>
                <a:xfrm>
                  <a:off x="3510850" y="1552840"/>
                  <a:ext cx="15161" cy="12093"/>
                </a:xfrm>
                <a:custGeom>
                  <a:rect b="b" l="l" r="r" t="t"/>
                  <a:pathLst>
                    <a:path extrusionOk="0" h="67" w="84">
                      <a:moveTo>
                        <a:pt x="18" y="0"/>
                      </a:moveTo>
                      <a:lnTo>
                        <a:pt x="1" y="30"/>
                      </a:lnTo>
                      <a:cubicBezTo>
                        <a:pt x="25" y="36"/>
                        <a:pt x="42" y="55"/>
                        <a:pt x="61" y="66"/>
                      </a:cubicBezTo>
                      <a:lnTo>
                        <a:pt x="84" y="42"/>
                      </a:lnTo>
                      <a:cubicBezTo>
                        <a:pt x="61" y="25"/>
                        <a:pt x="42" y="13"/>
                        <a:pt x="1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8" name="Google Shape;308;p13"/>
                <p:cNvSpPr/>
                <p:nvPr/>
              </p:nvSpPr>
              <p:spPr>
                <a:xfrm>
                  <a:off x="3487206" y="1545259"/>
                  <a:ext cx="14078" cy="8844"/>
                </a:xfrm>
                <a:custGeom>
                  <a:rect b="b" l="l" r="r" t="t"/>
                  <a:pathLst>
                    <a:path extrusionOk="0" h="49" w="78">
                      <a:moveTo>
                        <a:pt x="0" y="1"/>
                      </a:moveTo>
                      <a:lnTo>
                        <a:pt x="0" y="31"/>
                      </a:lnTo>
                      <a:cubicBezTo>
                        <a:pt x="24" y="37"/>
                        <a:pt x="49" y="37"/>
                        <a:pt x="72" y="48"/>
                      </a:cubicBezTo>
                      <a:lnTo>
                        <a:pt x="77" y="20"/>
                      </a:lnTo>
                      <a:cubicBezTo>
                        <a:pt x="54" y="7"/>
                        <a:pt x="30" y="7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9" name="Google Shape;309;p13"/>
                <p:cNvSpPr/>
                <p:nvPr/>
              </p:nvSpPr>
              <p:spPr>
                <a:xfrm>
                  <a:off x="3460313" y="1545259"/>
                  <a:ext cx="14078" cy="8844"/>
                </a:xfrm>
                <a:custGeom>
                  <a:rect b="b" l="l" r="r" t="t"/>
                  <a:pathLst>
                    <a:path extrusionOk="0" h="49" w="78">
                      <a:moveTo>
                        <a:pt x="78" y="1"/>
                      </a:moveTo>
                      <a:cubicBezTo>
                        <a:pt x="55" y="7"/>
                        <a:pt x="25" y="7"/>
                        <a:pt x="0" y="20"/>
                      </a:cubicBezTo>
                      <a:lnTo>
                        <a:pt x="12" y="48"/>
                      </a:lnTo>
                      <a:cubicBezTo>
                        <a:pt x="36" y="42"/>
                        <a:pt x="55" y="37"/>
                        <a:pt x="78" y="31"/>
                      </a:cubicBezTo>
                      <a:lnTo>
                        <a:pt x="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0" name="Google Shape;310;p13"/>
                <p:cNvSpPr/>
                <p:nvPr/>
              </p:nvSpPr>
              <p:spPr>
                <a:xfrm>
                  <a:off x="3548572" y="1618358"/>
                  <a:ext cx="6678" cy="14439"/>
                </a:xfrm>
                <a:custGeom>
                  <a:rect b="b" l="l" r="r" t="t"/>
                  <a:pathLst>
                    <a:path extrusionOk="0" h="80" w="37">
                      <a:moveTo>
                        <a:pt x="36" y="1"/>
                      </a:moveTo>
                      <a:lnTo>
                        <a:pt x="6" y="8"/>
                      </a:lnTo>
                      <a:cubicBezTo>
                        <a:pt x="6" y="31"/>
                        <a:pt x="0" y="49"/>
                        <a:pt x="0" y="72"/>
                      </a:cubicBezTo>
                      <a:lnTo>
                        <a:pt x="30" y="79"/>
                      </a:lnTo>
                      <a:cubicBezTo>
                        <a:pt x="36" y="55"/>
                        <a:pt x="36" y="31"/>
                        <a:pt x="36" y="8"/>
                      </a:cubicBez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1" name="Google Shape;311;p13"/>
                <p:cNvSpPr/>
                <p:nvPr/>
              </p:nvSpPr>
              <p:spPr>
                <a:xfrm>
                  <a:off x="3544060" y="1592547"/>
                  <a:ext cx="10107" cy="14439"/>
                </a:xfrm>
                <a:custGeom>
                  <a:rect b="b" l="l" r="r" t="t"/>
                  <a:pathLst>
                    <a:path extrusionOk="0" h="80" w="56">
                      <a:moveTo>
                        <a:pt x="31" y="1"/>
                      </a:moveTo>
                      <a:lnTo>
                        <a:pt x="1" y="8"/>
                      </a:lnTo>
                      <a:cubicBezTo>
                        <a:pt x="12" y="31"/>
                        <a:pt x="20" y="55"/>
                        <a:pt x="25" y="79"/>
                      </a:cubicBezTo>
                      <a:lnTo>
                        <a:pt x="55" y="72"/>
                      </a:lnTo>
                      <a:cubicBezTo>
                        <a:pt x="48" y="49"/>
                        <a:pt x="42" y="25"/>
                        <a:pt x="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2" name="Google Shape;312;p13"/>
                <p:cNvSpPr/>
                <p:nvPr/>
              </p:nvSpPr>
              <p:spPr>
                <a:xfrm>
                  <a:off x="3538645" y="1644168"/>
                  <a:ext cx="11010" cy="14439"/>
                </a:xfrm>
                <a:custGeom>
                  <a:rect b="b" l="l" r="r" t="t"/>
                  <a:pathLst>
                    <a:path extrusionOk="0" h="80" w="61">
                      <a:moveTo>
                        <a:pt x="37" y="0"/>
                      </a:moveTo>
                      <a:cubicBezTo>
                        <a:pt x="25" y="19"/>
                        <a:pt x="14" y="43"/>
                        <a:pt x="1" y="60"/>
                      </a:cubicBezTo>
                      <a:lnTo>
                        <a:pt x="31" y="79"/>
                      </a:lnTo>
                      <a:cubicBezTo>
                        <a:pt x="42" y="55"/>
                        <a:pt x="55" y="30"/>
                        <a:pt x="61" y="8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3" name="Google Shape;313;p13"/>
                <p:cNvSpPr/>
                <p:nvPr/>
              </p:nvSpPr>
              <p:spPr>
                <a:xfrm>
                  <a:off x="3531245" y="1569084"/>
                  <a:ext cx="12995" cy="14078"/>
                </a:xfrm>
                <a:custGeom>
                  <a:rect b="b" l="l" r="r" t="t"/>
                  <a:pathLst>
                    <a:path extrusionOk="0" h="78" w="72">
                      <a:moveTo>
                        <a:pt x="25" y="0"/>
                      </a:moveTo>
                      <a:lnTo>
                        <a:pt x="1" y="23"/>
                      </a:lnTo>
                      <a:cubicBezTo>
                        <a:pt x="19" y="42"/>
                        <a:pt x="31" y="59"/>
                        <a:pt x="42" y="78"/>
                      </a:cubicBezTo>
                      <a:lnTo>
                        <a:pt x="72" y="59"/>
                      </a:lnTo>
                      <a:cubicBezTo>
                        <a:pt x="55" y="42"/>
                        <a:pt x="42" y="18"/>
                        <a:pt x="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4" name="Google Shape;314;p13"/>
                <p:cNvSpPr/>
                <p:nvPr/>
              </p:nvSpPr>
              <p:spPr>
                <a:xfrm>
                  <a:off x="3448400" y="1680807"/>
                  <a:ext cx="14078" cy="9927"/>
                </a:xfrm>
                <a:custGeom>
                  <a:rect b="b" l="l" r="r" t="t"/>
                  <a:pathLst>
                    <a:path extrusionOk="0" h="55" w="78">
                      <a:moveTo>
                        <a:pt x="14" y="0"/>
                      </a:moveTo>
                      <a:lnTo>
                        <a:pt x="1" y="25"/>
                      </a:lnTo>
                      <a:cubicBezTo>
                        <a:pt x="25" y="36"/>
                        <a:pt x="49" y="48"/>
                        <a:pt x="72" y="55"/>
                      </a:cubicBezTo>
                      <a:lnTo>
                        <a:pt x="78" y="25"/>
                      </a:lnTo>
                      <a:cubicBezTo>
                        <a:pt x="55" y="19"/>
                        <a:pt x="36" y="6"/>
                        <a:pt x="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5" name="Google Shape;315;p13"/>
                <p:cNvSpPr/>
                <p:nvPr/>
              </p:nvSpPr>
              <p:spPr>
                <a:xfrm>
                  <a:off x="3522762" y="1664743"/>
                  <a:ext cx="12995" cy="13176"/>
                </a:xfrm>
                <a:custGeom>
                  <a:rect b="b" l="l" r="r" t="t"/>
                  <a:pathLst>
                    <a:path extrusionOk="0" h="73" w="72">
                      <a:moveTo>
                        <a:pt x="48" y="1"/>
                      </a:moveTo>
                      <a:cubicBezTo>
                        <a:pt x="36" y="18"/>
                        <a:pt x="18" y="37"/>
                        <a:pt x="0" y="48"/>
                      </a:cubicBezTo>
                      <a:lnTo>
                        <a:pt x="18" y="72"/>
                      </a:lnTo>
                      <a:cubicBezTo>
                        <a:pt x="36" y="59"/>
                        <a:pt x="53" y="42"/>
                        <a:pt x="72" y="24"/>
                      </a:cubicBezTo>
                      <a:lnTo>
                        <a:pt x="4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6" name="Google Shape;316;p13"/>
                <p:cNvSpPr/>
                <p:nvPr/>
              </p:nvSpPr>
              <p:spPr>
                <a:xfrm>
                  <a:off x="3427102" y="1665826"/>
                  <a:ext cx="12995" cy="12995"/>
                </a:xfrm>
                <a:custGeom>
                  <a:rect b="b" l="l" r="r" t="t"/>
                  <a:pathLst>
                    <a:path extrusionOk="0" h="72" w="72">
                      <a:moveTo>
                        <a:pt x="24" y="1"/>
                      </a:moveTo>
                      <a:lnTo>
                        <a:pt x="0" y="18"/>
                      </a:lnTo>
                      <a:lnTo>
                        <a:pt x="53" y="72"/>
                      </a:lnTo>
                      <a:lnTo>
                        <a:pt x="72" y="42"/>
                      </a:lnTo>
                      <a:cubicBezTo>
                        <a:pt x="53" y="31"/>
                        <a:pt x="36" y="12"/>
                        <a:pt x="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7" name="Google Shape;317;p13"/>
                <p:cNvSpPr/>
                <p:nvPr/>
              </p:nvSpPr>
              <p:spPr>
                <a:xfrm>
                  <a:off x="3474210" y="1687305"/>
                  <a:ext cx="14078" cy="5595"/>
                </a:xfrm>
                <a:custGeom>
                  <a:rect b="b" l="l" r="r" t="t"/>
                  <a:pathLst>
                    <a:path extrusionOk="0" h="31" w="78">
                      <a:moveTo>
                        <a:pt x="6" y="0"/>
                      </a:moveTo>
                      <a:lnTo>
                        <a:pt x="1" y="30"/>
                      </a:lnTo>
                      <a:lnTo>
                        <a:pt x="78" y="30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8" name="Google Shape;318;p13"/>
                <p:cNvSpPr/>
                <p:nvPr/>
              </p:nvSpPr>
              <p:spPr>
                <a:xfrm>
                  <a:off x="3500020" y="1679724"/>
                  <a:ext cx="14078" cy="11010"/>
                </a:xfrm>
                <a:custGeom>
                  <a:rect b="b" l="l" r="r" t="t"/>
                  <a:pathLst>
                    <a:path extrusionOk="0" h="61" w="78">
                      <a:moveTo>
                        <a:pt x="66" y="1"/>
                      </a:moveTo>
                      <a:cubicBezTo>
                        <a:pt x="42" y="12"/>
                        <a:pt x="25" y="25"/>
                        <a:pt x="1" y="31"/>
                      </a:cubicBezTo>
                      <a:lnTo>
                        <a:pt x="6" y="61"/>
                      </a:lnTo>
                      <a:cubicBezTo>
                        <a:pt x="31" y="54"/>
                        <a:pt x="55" y="42"/>
                        <a:pt x="78" y="31"/>
                      </a:cubicBezTo>
                      <a:lnTo>
                        <a:pt x="6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9" name="Google Shape;319;p13"/>
                <p:cNvSpPr/>
                <p:nvPr/>
              </p:nvSpPr>
              <p:spPr>
                <a:xfrm>
                  <a:off x="3391365" y="1514215"/>
                  <a:ext cx="201427" cy="194568"/>
                </a:xfrm>
                <a:custGeom>
                  <a:rect b="b" l="l" r="r" t="t"/>
                  <a:pathLst>
                    <a:path extrusionOk="0" h="1078" w="1116">
                      <a:moveTo>
                        <a:pt x="1044" y="90"/>
                      </a:moveTo>
                      <a:lnTo>
                        <a:pt x="1037" y="102"/>
                      </a:lnTo>
                      <a:lnTo>
                        <a:pt x="1001" y="102"/>
                      </a:lnTo>
                      <a:lnTo>
                        <a:pt x="1009" y="90"/>
                      </a:lnTo>
                      <a:close/>
                      <a:moveTo>
                        <a:pt x="948" y="77"/>
                      </a:moveTo>
                      <a:lnTo>
                        <a:pt x="948" y="107"/>
                      </a:lnTo>
                      <a:lnTo>
                        <a:pt x="943" y="113"/>
                      </a:lnTo>
                      <a:lnTo>
                        <a:pt x="943" y="84"/>
                      </a:lnTo>
                      <a:lnTo>
                        <a:pt x="948" y="77"/>
                      </a:lnTo>
                      <a:close/>
                      <a:moveTo>
                        <a:pt x="501" y="555"/>
                      </a:moveTo>
                      <a:lnTo>
                        <a:pt x="490" y="572"/>
                      </a:lnTo>
                      <a:lnTo>
                        <a:pt x="508" y="596"/>
                      </a:lnTo>
                      <a:lnTo>
                        <a:pt x="525" y="578"/>
                      </a:lnTo>
                      <a:lnTo>
                        <a:pt x="525" y="585"/>
                      </a:lnTo>
                      <a:cubicBezTo>
                        <a:pt x="525" y="596"/>
                        <a:pt x="514" y="608"/>
                        <a:pt x="495" y="608"/>
                      </a:cubicBezTo>
                      <a:cubicBezTo>
                        <a:pt x="484" y="608"/>
                        <a:pt x="472" y="596"/>
                        <a:pt x="472" y="585"/>
                      </a:cubicBezTo>
                      <a:cubicBezTo>
                        <a:pt x="472" y="566"/>
                        <a:pt x="484" y="555"/>
                        <a:pt x="495" y="555"/>
                      </a:cubicBezTo>
                      <a:close/>
                      <a:moveTo>
                        <a:pt x="495" y="465"/>
                      </a:moveTo>
                      <a:cubicBezTo>
                        <a:pt x="525" y="465"/>
                        <a:pt x="550" y="477"/>
                        <a:pt x="567" y="489"/>
                      </a:cubicBezTo>
                      <a:lnTo>
                        <a:pt x="525" y="530"/>
                      </a:lnTo>
                      <a:cubicBezTo>
                        <a:pt x="520" y="525"/>
                        <a:pt x="508" y="525"/>
                        <a:pt x="495" y="525"/>
                      </a:cubicBezTo>
                      <a:cubicBezTo>
                        <a:pt x="465" y="525"/>
                        <a:pt x="437" y="549"/>
                        <a:pt x="437" y="585"/>
                      </a:cubicBezTo>
                      <a:cubicBezTo>
                        <a:pt x="437" y="613"/>
                        <a:pt x="465" y="643"/>
                        <a:pt x="495" y="643"/>
                      </a:cubicBezTo>
                      <a:cubicBezTo>
                        <a:pt x="531" y="643"/>
                        <a:pt x="555" y="613"/>
                        <a:pt x="555" y="585"/>
                      </a:cubicBezTo>
                      <a:cubicBezTo>
                        <a:pt x="555" y="572"/>
                        <a:pt x="555" y="560"/>
                        <a:pt x="550" y="555"/>
                      </a:cubicBezTo>
                      <a:lnTo>
                        <a:pt x="591" y="513"/>
                      </a:lnTo>
                      <a:cubicBezTo>
                        <a:pt x="603" y="530"/>
                        <a:pt x="615" y="555"/>
                        <a:pt x="615" y="585"/>
                      </a:cubicBezTo>
                      <a:cubicBezTo>
                        <a:pt x="615" y="643"/>
                        <a:pt x="561" y="698"/>
                        <a:pt x="495" y="698"/>
                      </a:cubicBezTo>
                      <a:cubicBezTo>
                        <a:pt x="437" y="698"/>
                        <a:pt x="382" y="643"/>
                        <a:pt x="382" y="585"/>
                      </a:cubicBezTo>
                      <a:cubicBezTo>
                        <a:pt x="382" y="519"/>
                        <a:pt x="437" y="465"/>
                        <a:pt x="495" y="465"/>
                      </a:cubicBezTo>
                      <a:close/>
                      <a:moveTo>
                        <a:pt x="495" y="292"/>
                      </a:moveTo>
                      <a:cubicBezTo>
                        <a:pt x="573" y="292"/>
                        <a:pt x="638" y="322"/>
                        <a:pt x="693" y="363"/>
                      </a:cubicBezTo>
                      <a:lnTo>
                        <a:pt x="591" y="470"/>
                      </a:lnTo>
                      <a:cubicBezTo>
                        <a:pt x="567" y="447"/>
                        <a:pt x="531" y="435"/>
                        <a:pt x="495" y="435"/>
                      </a:cubicBezTo>
                      <a:cubicBezTo>
                        <a:pt x="418" y="435"/>
                        <a:pt x="352" y="500"/>
                        <a:pt x="352" y="585"/>
                      </a:cubicBezTo>
                      <a:cubicBezTo>
                        <a:pt x="352" y="662"/>
                        <a:pt x="418" y="728"/>
                        <a:pt x="495" y="728"/>
                      </a:cubicBezTo>
                      <a:cubicBezTo>
                        <a:pt x="580" y="728"/>
                        <a:pt x="644" y="662"/>
                        <a:pt x="644" y="585"/>
                      </a:cubicBezTo>
                      <a:cubicBezTo>
                        <a:pt x="644" y="549"/>
                        <a:pt x="633" y="513"/>
                        <a:pt x="615" y="489"/>
                      </a:cubicBezTo>
                      <a:lnTo>
                        <a:pt x="715" y="387"/>
                      </a:lnTo>
                      <a:cubicBezTo>
                        <a:pt x="758" y="442"/>
                        <a:pt x="787" y="506"/>
                        <a:pt x="787" y="585"/>
                      </a:cubicBezTo>
                      <a:cubicBezTo>
                        <a:pt x="787" y="745"/>
                        <a:pt x="657" y="871"/>
                        <a:pt x="495" y="871"/>
                      </a:cubicBezTo>
                      <a:cubicBezTo>
                        <a:pt x="335" y="871"/>
                        <a:pt x="209" y="745"/>
                        <a:pt x="209" y="585"/>
                      </a:cubicBezTo>
                      <a:cubicBezTo>
                        <a:pt x="209" y="423"/>
                        <a:pt x="335" y="292"/>
                        <a:pt x="495" y="292"/>
                      </a:cubicBezTo>
                      <a:close/>
                      <a:moveTo>
                        <a:pt x="495" y="113"/>
                      </a:moveTo>
                      <a:cubicBezTo>
                        <a:pt x="621" y="113"/>
                        <a:pt x="734" y="167"/>
                        <a:pt x="817" y="244"/>
                      </a:cubicBezTo>
                      <a:lnTo>
                        <a:pt x="715" y="346"/>
                      </a:lnTo>
                      <a:cubicBezTo>
                        <a:pt x="657" y="292"/>
                        <a:pt x="580" y="263"/>
                        <a:pt x="495" y="263"/>
                      </a:cubicBezTo>
                      <a:cubicBezTo>
                        <a:pt x="322" y="263"/>
                        <a:pt x="174" y="406"/>
                        <a:pt x="174" y="585"/>
                      </a:cubicBezTo>
                      <a:cubicBezTo>
                        <a:pt x="174" y="756"/>
                        <a:pt x="322" y="906"/>
                        <a:pt x="495" y="906"/>
                      </a:cubicBezTo>
                      <a:cubicBezTo>
                        <a:pt x="674" y="906"/>
                        <a:pt x="817" y="756"/>
                        <a:pt x="817" y="585"/>
                      </a:cubicBezTo>
                      <a:cubicBezTo>
                        <a:pt x="817" y="500"/>
                        <a:pt x="787" y="423"/>
                        <a:pt x="734" y="363"/>
                      </a:cubicBezTo>
                      <a:lnTo>
                        <a:pt x="836" y="263"/>
                      </a:lnTo>
                      <a:cubicBezTo>
                        <a:pt x="913" y="346"/>
                        <a:pt x="966" y="459"/>
                        <a:pt x="966" y="585"/>
                      </a:cubicBezTo>
                      <a:cubicBezTo>
                        <a:pt x="966" y="841"/>
                        <a:pt x="751" y="1049"/>
                        <a:pt x="495" y="1049"/>
                      </a:cubicBezTo>
                      <a:cubicBezTo>
                        <a:pt x="239" y="1049"/>
                        <a:pt x="31" y="841"/>
                        <a:pt x="31" y="585"/>
                      </a:cubicBezTo>
                      <a:cubicBezTo>
                        <a:pt x="31" y="327"/>
                        <a:pt x="239" y="113"/>
                        <a:pt x="495" y="113"/>
                      </a:cubicBezTo>
                      <a:close/>
                      <a:moveTo>
                        <a:pt x="979" y="0"/>
                      </a:moveTo>
                      <a:lnTo>
                        <a:pt x="913" y="71"/>
                      </a:lnTo>
                      <a:lnTo>
                        <a:pt x="913" y="149"/>
                      </a:lnTo>
                      <a:lnTo>
                        <a:pt x="836" y="220"/>
                      </a:lnTo>
                      <a:cubicBezTo>
                        <a:pt x="746" y="137"/>
                        <a:pt x="627" y="84"/>
                        <a:pt x="495" y="84"/>
                      </a:cubicBezTo>
                      <a:cubicBezTo>
                        <a:pt x="222" y="84"/>
                        <a:pt x="1" y="310"/>
                        <a:pt x="1" y="585"/>
                      </a:cubicBezTo>
                      <a:cubicBezTo>
                        <a:pt x="1" y="720"/>
                        <a:pt x="55" y="846"/>
                        <a:pt x="151" y="935"/>
                      </a:cubicBezTo>
                      <a:lnTo>
                        <a:pt x="151" y="1061"/>
                      </a:lnTo>
                      <a:lnTo>
                        <a:pt x="179" y="1061"/>
                      </a:lnTo>
                      <a:lnTo>
                        <a:pt x="179" y="959"/>
                      </a:lnTo>
                      <a:cubicBezTo>
                        <a:pt x="264" y="1036"/>
                        <a:pt x="377" y="1078"/>
                        <a:pt x="495" y="1078"/>
                      </a:cubicBezTo>
                      <a:cubicBezTo>
                        <a:pt x="621" y="1078"/>
                        <a:pt x="728" y="1036"/>
                        <a:pt x="817" y="959"/>
                      </a:cubicBezTo>
                      <a:lnTo>
                        <a:pt x="817" y="1061"/>
                      </a:lnTo>
                      <a:lnTo>
                        <a:pt x="847" y="1061"/>
                      </a:lnTo>
                      <a:lnTo>
                        <a:pt x="847" y="935"/>
                      </a:lnTo>
                      <a:cubicBezTo>
                        <a:pt x="937" y="846"/>
                        <a:pt x="996" y="720"/>
                        <a:pt x="996" y="585"/>
                      </a:cubicBezTo>
                      <a:cubicBezTo>
                        <a:pt x="996" y="453"/>
                        <a:pt x="943" y="335"/>
                        <a:pt x="858" y="244"/>
                      </a:cubicBezTo>
                      <a:lnTo>
                        <a:pt x="930" y="167"/>
                      </a:lnTo>
                      <a:lnTo>
                        <a:pt x="1001" y="167"/>
                      </a:lnTo>
                      <a:lnTo>
                        <a:pt x="1001" y="137"/>
                      </a:lnTo>
                      <a:lnTo>
                        <a:pt x="966" y="137"/>
                      </a:lnTo>
                      <a:lnTo>
                        <a:pt x="973" y="132"/>
                      </a:lnTo>
                      <a:lnTo>
                        <a:pt x="1050" y="132"/>
                      </a:lnTo>
                      <a:lnTo>
                        <a:pt x="1116" y="60"/>
                      </a:lnTo>
                      <a:lnTo>
                        <a:pt x="1020" y="60"/>
                      </a:lnTo>
                      <a:lnTo>
                        <a:pt x="1020" y="0"/>
                      </a:lnTo>
                      <a:lnTo>
                        <a:pt x="990" y="0"/>
                      </a:lnTo>
                      <a:lnTo>
                        <a:pt x="990" y="71"/>
                      </a:lnTo>
                      <a:lnTo>
                        <a:pt x="979" y="77"/>
                      </a:lnTo>
                      <a:lnTo>
                        <a:pt x="9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320" name="Google Shape;320;p13"/>
            <p:cNvSpPr/>
            <p:nvPr/>
          </p:nvSpPr>
          <p:spPr>
            <a:xfrm rot="10800000">
              <a:off x="135424" y="797518"/>
              <a:ext cx="474748" cy="139106"/>
            </a:xfrm>
            <a:custGeom>
              <a:rect b="b" l="l" r="r" t="t"/>
              <a:pathLst>
                <a:path extrusionOk="0" h="627" w="2140">
                  <a:moveTo>
                    <a:pt x="18" y="1"/>
                  </a:moveTo>
                  <a:cubicBezTo>
                    <a:pt x="12" y="1"/>
                    <a:pt x="1" y="8"/>
                    <a:pt x="1" y="19"/>
                  </a:cubicBezTo>
                  <a:cubicBezTo>
                    <a:pt x="1" y="31"/>
                    <a:pt x="12" y="36"/>
                    <a:pt x="18" y="36"/>
                  </a:cubicBezTo>
                  <a:lnTo>
                    <a:pt x="2038" y="36"/>
                  </a:lnTo>
                  <a:cubicBezTo>
                    <a:pt x="2074" y="36"/>
                    <a:pt x="2104" y="67"/>
                    <a:pt x="2104" y="108"/>
                  </a:cubicBezTo>
                  <a:cubicBezTo>
                    <a:pt x="2104" y="151"/>
                    <a:pt x="2074" y="179"/>
                    <a:pt x="2038" y="179"/>
                  </a:cubicBezTo>
                  <a:lnTo>
                    <a:pt x="738" y="179"/>
                  </a:lnTo>
                  <a:cubicBezTo>
                    <a:pt x="680" y="179"/>
                    <a:pt x="631" y="228"/>
                    <a:pt x="631" y="287"/>
                  </a:cubicBezTo>
                  <a:lnTo>
                    <a:pt x="631" y="294"/>
                  </a:lnTo>
                  <a:cubicBezTo>
                    <a:pt x="631" y="352"/>
                    <a:pt x="680" y="401"/>
                    <a:pt x="738" y="401"/>
                  </a:cubicBezTo>
                  <a:lnTo>
                    <a:pt x="1596" y="401"/>
                  </a:lnTo>
                  <a:cubicBezTo>
                    <a:pt x="1632" y="401"/>
                    <a:pt x="1668" y="430"/>
                    <a:pt x="1668" y="472"/>
                  </a:cubicBezTo>
                  <a:lnTo>
                    <a:pt x="1668" y="608"/>
                  </a:lnTo>
                  <a:cubicBezTo>
                    <a:pt x="1668" y="621"/>
                    <a:pt x="1675" y="627"/>
                    <a:pt x="1686" y="627"/>
                  </a:cubicBezTo>
                  <a:cubicBezTo>
                    <a:pt x="1692" y="627"/>
                    <a:pt x="1703" y="621"/>
                    <a:pt x="1703" y="608"/>
                  </a:cubicBezTo>
                  <a:lnTo>
                    <a:pt x="1703" y="472"/>
                  </a:lnTo>
                  <a:cubicBezTo>
                    <a:pt x="1703" y="412"/>
                    <a:pt x="1656" y="365"/>
                    <a:pt x="1596" y="365"/>
                  </a:cubicBezTo>
                  <a:lnTo>
                    <a:pt x="738" y="365"/>
                  </a:lnTo>
                  <a:cubicBezTo>
                    <a:pt x="703" y="365"/>
                    <a:pt x="667" y="330"/>
                    <a:pt x="667" y="294"/>
                  </a:cubicBezTo>
                  <a:lnTo>
                    <a:pt x="667" y="287"/>
                  </a:lnTo>
                  <a:cubicBezTo>
                    <a:pt x="667" y="245"/>
                    <a:pt x="703" y="215"/>
                    <a:pt x="738" y="215"/>
                  </a:cubicBezTo>
                  <a:lnTo>
                    <a:pt x="2038" y="215"/>
                  </a:lnTo>
                  <a:cubicBezTo>
                    <a:pt x="2091" y="215"/>
                    <a:pt x="2139" y="168"/>
                    <a:pt x="2139" y="108"/>
                  </a:cubicBezTo>
                  <a:cubicBezTo>
                    <a:pt x="2139" y="49"/>
                    <a:pt x="209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" name="Google Shape;321;p13"/>
          <p:cNvGrpSpPr/>
          <p:nvPr/>
        </p:nvGrpSpPr>
        <p:grpSpPr>
          <a:xfrm>
            <a:off x="1011823" y="148000"/>
            <a:ext cx="6013533" cy="4838050"/>
            <a:chOff x="1011823" y="148000"/>
            <a:chExt cx="6013533" cy="4838050"/>
          </a:xfrm>
        </p:grpSpPr>
        <p:grpSp>
          <p:nvGrpSpPr>
            <p:cNvPr id="322" name="Google Shape;322;p13"/>
            <p:cNvGrpSpPr/>
            <p:nvPr/>
          </p:nvGrpSpPr>
          <p:grpSpPr>
            <a:xfrm>
              <a:off x="1011823" y="317710"/>
              <a:ext cx="423708" cy="85699"/>
              <a:chOff x="2023432" y="4251819"/>
              <a:chExt cx="335584" cy="67864"/>
            </a:xfrm>
          </p:grpSpPr>
          <p:sp>
            <p:nvSpPr>
              <p:cNvPr id="323" name="Google Shape;323;p13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13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13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6" name="Google Shape;326;p13"/>
            <p:cNvSpPr/>
            <p:nvPr/>
          </p:nvSpPr>
          <p:spPr>
            <a:xfrm>
              <a:off x="1847100" y="148000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7" name="Google Shape;327;p13"/>
            <p:cNvGrpSpPr/>
            <p:nvPr/>
          </p:nvGrpSpPr>
          <p:grpSpPr>
            <a:xfrm>
              <a:off x="5251823" y="4769885"/>
              <a:ext cx="423708" cy="85699"/>
              <a:chOff x="2023432" y="4251819"/>
              <a:chExt cx="335584" cy="67864"/>
            </a:xfrm>
          </p:grpSpPr>
          <p:sp>
            <p:nvSpPr>
              <p:cNvPr id="328" name="Google Shape;328;p13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13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13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31" name="Google Shape;331;p13"/>
            <p:cNvSpPr/>
            <p:nvPr/>
          </p:nvSpPr>
          <p:spPr>
            <a:xfrm>
              <a:off x="4264075" y="4819725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32" name="Google Shape;332;p13"/>
            <p:cNvGrpSpPr/>
            <p:nvPr/>
          </p:nvGrpSpPr>
          <p:grpSpPr>
            <a:xfrm>
              <a:off x="6920498" y="4735887"/>
              <a:ext cx="104858" cy="105082"/>
              <a:chOff x="2089506" y="3065185"/>
              <a:chExt cx="467700" cy="468909"/>
            </a:xfrm>
          </p:grpSpPr>
          <p:sp>
            <p:nvSpPr>
              <p:cNvPr id="333" name="Google Shape;333;p13"/>
              <p:cNvSpPr/>
              <p:nvPr/>
            </p:nvSpPr>
            <p:spPr>
              <a:xfrm>
                <a:off x="2199260" y="3183659"/>
                <a:ext cx="246946" cy="23196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13"/>
              <p:cNvSpPr/>
              <p:nvPr/>
            </p:nvSpPr>
            <p:spPr>
              <a:xfrm>
                <a:off x="2089506" y="3065185"/>
                <a:ext cx="467700" cy="468909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35" name="Google Shape;335;p13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14"/>
          <p:cNvPicPr preferRelativeResize="0"/>
          <p:nvPr/>
        </p:nvPicPr>
        <p:blipFill rotWithShape="1">
          <a:blip r:embed="rId2">
            <a:alphaModFix amt="4000"/>
          </a:blip>
          <a:srcRect b="7806" l="0" r="0" t="7798"/>
          <a:stretch/>
        </p:blipFill>
        <p:spPr>
          <a:xfrm>
            <a:off x="-7349" y="7325"/>
            <a:ext cx="9144003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4"/>
          <p:cNvSpPr txBox="1"/>
          <p:nvPr>
            <p:ph type="title"/>
          </p:nvPr>
        </p:nvSpPr>
        <p:spPr>
          <a:xfrm>
            <a:off x="713225" y="1307100"/>
            <a:ext cx="51549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9" name="Google Shape;339;p14"/>
          <p:cNvGrpSpPr/>
          <p:nvPr/>
        </p:nvGrpSpPr>
        <p:grpSpPr>
          <a:xfrm>
            <a:off x="2456813" y="-1128200"/>
            <a:ext cx="5698862" cy="7585100"/>
            <a:chOff x="2456813" y="-1128200"/>
            <a:chExt cx="5698862" cy="7585100"/>
          </a:xfrm>
        </p:grpSpPr>
        <p:sp>
          <p:nvSpPr>
            <p:cNvPr id="340" name="Google Shape;340;p14"/>
            <p:cNvSpPr/>
            <p:nvPr/>
          </p:nvSpPr>
          <p:spPr>
            <a:xfrm>
              <a:off x="7180675" y="5200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1" name="Google Shape;341;p14"/>
            <p:cNvSpPr/>
            <p:nvPr/>
          </p:nvSpPr>
          <p:spPr>
            <a:xfrm>
              <a:off x="6025138" y="-1128200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2" name="Google Shape;342;p14"/>
            <p:cNvSpPr/>
            <p:nvPr/>
          </p:nvSpPr>
          <p:spPr>
            <a:xfrm>
              <a:off x="2456813" y="4789200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3" name="Google Shape;343;p14"/>
            <p:cNvSpPr/>
            <p:nvPr/>
          </p:nvSpPr>
          <p:spPr>
            <a:xfrm>
              <a:off x="3858825" y="504070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44" name="Google Shape;344;p14"/>
          <p:cNvGrpSpPr/>
          <p:nvPr/>
        </p:nvGrpSpPr>
        <p:grpSpPr>
          <a:xfrm>
            <a:off x="2150648" y="145228"/>
            <a:ext cx="6349679" cy="4895469"/>
            <a:chOff x="2150648" y="145228"/>
            <a:chExt cx="6349679" cy="4895469"/>
          </a:xfrm>
        </p:grpSpPr>
        <p:grpSp>
          <p:nvGrpSpPr>
            <p:cNvPr id="345" name="Google Shape;345;p14"/>
            <p:cNvGrpSpPr/>
            <p:nvPr/>
          </p:nvGrpSpPr>
          <p:grpSpPr>
            <a:xfrm>
              <a:off x="2150648" y="4554716"/>
              <a:ext cx="415286" cy="485958"/>
              <a:chOff x="2841051" y="119930"/>
              <a:chExt cx="227056" cy="265681"/>
            </a:xfrm>
          </p:grpSpPr>
          <p:sp>
            <p:nvSpPr>
              <p:cNvPr id="346" name="Google Shape;346;p14"/>
              <p:cNvSpPr/>
              <p:nvPr/>
            </p:nvSpPr>
            <p:spPr>
              <a:xfrm>
                <a:off x="2841051" y="119930"/>
                <a:ext cx="227056" cy="265681"/>
              </a:xfrm>
              <a:custGeom>
                <a:rect b="b" l="l" r="r" t="t"/>
                <a:pathLst>
                  <a:path extrusionOk="0" h="1472" w="1258">
                    <a:moveTo>
                      <a:pt x="633" y="36"/>
                    </a:moveTo>
                    <a:cubicBezTo>
                      <a:pt x="960" y="36"/>
                      <a:pt x="1222" y="305"/>
                      <a:pt x="1222" y="632"/>
                    </a:cubicBezTo>
                    <a:lnTo>
                      <a:pt x="1222" y="1281"/>
                    </a:lnTo>
                    <a:lnTo>
                      <a:pt x="941" y="1281"/>
                    </a:lnTo>
                    <a:cubicBezTo>
                      <a:pt x="1049" y="1127"/>
                      <a:pt x="1114" y="899"/>
                      <a:pt x="1114" y="649"/>
                    </a:cubicBezTo>
                    <a:cubicBezTo>
                      <a:pt x="1114" y="644"/>
                      <a:pt x="1109" y="632"/>
                      <a:pt x="1103" y="632"/>
                    </a:cubicBezTo>
                    <a:cubicBezTo>
                      <a:pt x="883" y="591"/>
                      <a:pt x="746" y="429"/>
                      <a:pt x="740" y="429"/>
                    </a:cubicBezTo>
                    <a:cubicBezTo>
                      <a:pt x="740" y="423"/>
                      <a:pt x="734" y="423"/>
                      <a:pt x="727" y="423"/>
                    </a:cubicBezTo>
                    <a:cubicBezTo>
                      <a:pt x="727" y="423"/>
                      <a:pt x="721" y="423"/>
                      <a:pt x="716" y="429"/>
                    </a:cubicBezTo>
                    <a:cubicBezTo>
                      <a:pt x="537" y="584"/>
                      <a:pt x="298" y="602"/>
                      <a:pt x="179" y="602"/>
                    </a:cubicBezTo>
                    <a:lnTo>
                      <a:pt x="162" y="602"/>
                    </a:lnTo>
                    <a:cubicBezTo>
                      <a:pt x="155" y="602"/>
                      <a:pt x="155" y="608"/>
                      <a:pt x="149" y="608"/>
                    </a:cubicBezTo>
                    <a:cubicBezTo>
                      <a:pt x="149" y="614"/>
                      <a:pt x="144" y="619"/>
                      <a:pt x="144" y="619"/>
                    </a:cubicBezTo>
                    <a:lnTo>
                      <a:pt x="144" y="638"/>
                    </a:lnTo>
                    <a:cubicBezTo>
                      <a:pt x="144" y="894"/>
                      <a:pt x="215" y="1127"/>
                      <a:pt x="322" y="1281"/>
                    </a:cubicBezTo>
                    <a:lnTo>
                      <a:pt x="37" y="1281"/>
                    </a:lnTo>
                    <a:lnTo>
                      <a:pt x="37" y="632"/>
                    </a:lnTo>
                    <a:cubicBezTo>
                      <a:pt x="37" y="305"/>
                      <a:pt x="305" y="36"/>
                      <a:pt x="633" y="36"/>
                    </a:cubicBezTo>
                    <a:close/>
                    <a:moveTo>
                      <a:pt x="727" y="465"/>
                    </a:moveTo>
                    <a:cubicBezTo>
                      <a:pt x="763" y="506"/>
                      <a:pt x="888" y="626"/>
                      <a:pt x="1079" y="662"/>
                    </a:cubicBezTo>
                    <a:cubicBezTo>
                      <a:pt x="1073" y="1091"/>
                      <a:pt x="877" y="1435"/>
                      <a:pt x="633" y="1435"/>
                    </a:cubicBezTo>
                    <a:cubicBezTo>
                      <a:pt x="537" y="1435"/>
                      <a:pt x="448" y="1377"/>
                      <a:pt x="370" y="1287"/>
                    </a:cubicBezTo>
                    <a:lnTo>
                      <a:pt x="370" y="1281"/>
                    </a:lnTo>
                    <a:cubicBezTo>
                      <a:pt x="257" y="1138"/>
                      <a:pt x="179" y="905"/>
                      <a:pt x="179" y="638"/>
                    </a:cubicBezTo>
                    <a:cubicBezTo>
                      <a:pt x="311" y="638"/>
                      <a:pt x="543" y="614"/>
                      <a:pt x="727" y="465"/>
                    </a:cubicBezTo>
                    <a:close/>
                    <a:moveTo>
                      <a:pt x="633" y="0"/>
                    </a:moveTo>
                    <a:cubicBezTo>
                      <a:pt x="287" y="0"/>
                      <a:pt x="1" y="286"/>
                      <a:pt x="1" y="632"/>
                    </a:cubicBezTo>
                    <a:lnTo>
                      <a:pt x="1" y="1298"/>
                    </a:lnTo>
                    <a:cubicBezTo>
                      <a:pt x="1" y="1305"/>
                      <a:pt x="12" y="1317"/>
                      <a:pt x="19" y="1317"/>
                    </a:cubicBezTo>
                    <a:lnTo>
                      <a:pt x="352" y="1317"/>
                    </a:lnTo>
                    <a:cubicBezTo>
                      <a:pt x="430" y="1413"/>
                      <a:pt x="525" y="1471"/>
                      <a:pt x="633" y="1471"/>
                    </a:cubicBezTo>
                    <a:cubicBezTo>
                      <a:pt x="734" y="1471"/>
                      <a:pt x="834" y="1413"/>
                      <a:pt x="913" y="1317"/>
                    </a:cubicBezTo>
                    <a:lnTo>
                      <a:pt x="1240" y="1317"/>
                    </a:lnTo>
                    <a:cubicBezTo>
                      <a:pt x="1252" y="1317"/>
                      <a:pt x="1257" y="1305"/>
                      <a:pt x="1257" y="1298"/>
                    </a:cubicBezTo>
                    <a:lnTo>
                      <a:pt x="1257" y="632"/>
                    </a:lnTo>
                    <a:cubicBezTo>
                      <a:pt x="1257" y="286"/>
                      <a:pt x="977" y="0"/>
                      <a:pt x="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14"/>
              <p:cNvSpPr/>
              <p:nvPr/>
            </p:nvSpPr>
            <p:spPr>
              <a:xfrm>
                <a:off x="2872276" y="180394"/>
                <a:ext cx="93674" cy="39708"/>
              </a:xfrm>
              <a:custGeom>
                <a:rect b="b" l="l" r="r" t="t"/>
                <a:pathLst>
                  <a:path extrusionOk="0" h="220" w="519">
                    <a:moveTo>
                      <a:pt x="495" y="0"/>
                    </a:moveTo>
                    <a:cubicBezTo>
                      <a:pt x="491" y="0"/>
                      <a:pt x="486" y="2"/>
                      <a:pt x="482" y="6"/>
                    </a:cubicBezTo>
                    <a:cubicBezTo>
                      <a:pt x="311" y="177"/>
                      <a:pt x="18" y="184"/>
                      <a:pt x="18" y="184"/>
                    </a:cubicBezTo>
                    <a:cubicBezTo>
                      <a:pt x="6" y="184"/>
                      <a:pt x="1" y="190"/>
                      <a:pt x="1" y="201"/>
                    </a:cubicBezTo>
                    <a:cubicBezTo>
                      <a:pt x="1" y="213"/>
                      <a:pt x="6" y="220"/>
                      <a:pt x="18" y="220"/>
                    </a:cubicBezTo>
                    <a:cubicBezTo>
                      <a:pt x="31" y="220"/>
                      <a:pt x="322" y="213"/>
                      <a:pt x="507" y="28"/>
                    </a:cubicBezTo>
                    <a:cubicBezTo>
                      <a:pt x="518" y="23"/>
                      <a:pt x="518" y="11"/>
                      <a:pt x="507" y="6"/>
                    </a:cubicBezTo>
                    <a:cubicBezTo>
                      <a:pt x="504" y="2"/>
                      <a:pt x="500" y="0"/>
                      <a:pt x="4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14"/>
              <p:cNvSpPr/>
              <p:nvPr/>
            </p:nvSpPr>
            <p:spPr>
              <a:xfrm>
                <a:off x="2891589" y="247356"/>
                <a:ext cx="40971" cy="12634"/>
              </a:xfrm>
              <a:custGeom>
                <a:rect b="b" l="l" r="r" t="t"/>
                <a:pathLst>
                  <a:path extrusionOk="0" h="70" w="227">
                    <a:moveTo>
                      <a:pt x="24" y="1"/>
                    </a:moveTo>
                    <a:cubicBezTo>
                      <a:pt x="18" y="1"/>
                      <a:pt x="11" y="5"/>
                      <a:pt x="7" y="9"/>
                    </a:cubicBezTo>
                    <a:cubicBezTo>
                      <a:pt x="1" y="15"/>
                      <a:pt x="1" y="28"/>
                      <a:pt x="12" y="33"/>
                    </a:cubicBezTo>
                    <a:cubicBezTo>
                      <a:pt x="37" y="56"/>
                      <a:pt x="78" y="69"/>
                      <a:pt x="114" y="69"/>
                    </a:cubicBezTo>
                    <a:cubicBezTo>
                      <a:pt x="150" y="69"/>
                      <a:pt x="185" y="56"/>
                      <a:pt x="215" y="33"/>
                    </a:cubicBezTo>
                    <a:cubicBezTo>
                      <a:pt x="227" y="28"/>
                      <a:pt x="227" y="15"/>
                      <a:pt x="221" y="9"/>
                    </a:cubicBezTo>
                    <a:cubicBezTo>
                      <a:pt x="217" y="5"/>
                      <a:pt x="210" y="1"/>
                      <a:pt x="204" y="1"/>
                    </a:cubicBezTo>
                    <a:cubicBezTo>
                      <a:pt x="201" y="1"/>
                      <a:pt x="199" y="2"/>
                      <a:pt x="197" y="3"/>
                    </a:cubicBezTo>
                    <a:cubicBezTo>
                      <a:pt x="173" y="21"/>
                      <a:pt x="144" y="30"/>
                      <a:pt x="114" y="30"/>
                    </a:cubicBezTo>
                    <a:cubicBezTo>
                      <a:pt x="84" y="30"/>
                      <a:pt x="55" y="21"/>
                      <a:pt x="31" y="3"/>
                    </a:cubicBezTo>
                    <a:cubicBezTo>
                      <a:pt x="29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14"/>
              <p:cNvSpPr/>
              <p:nvPr/>
            </p:nvSpPr>
            <p:spPr>
              <a:xfrm>
                <a:off x="2977502" y="247356"/>
                <a:ext cx="41332" cy="12634"/>
              </a:xfrm>
              <a:custGeom>
                <a:rect b="b" l="l" r="r" t="t"/>
                <a:pathLst>
                  <a:path extrusionOk="0" h="70" w="229">
                    <a:moveTo>
                      <a:pt x="25" y="1"/>
                    </a:moveTo>
                    <a:cubicBezTo>
                      <a:pt x="19" y="1"/>
                      <a:pt x="12" y="5"/>
                      <a:pt x="7" y="9"/>
                    </a:cubicBezTo>
                    <a:cubicBezTo>
                      <a:pt x="1" y="15"/>
                      <a:pt x="1" y="28"/>
                      <a:pt x="7" y="33"/>
                    </a:cubicBezTo>
                    <a:cubicBezTo>
                      <a:pt x="37" y="56"/>
                      <a:pt x="72" y="69"/>
                      <a:pt x="114" y="69"/>
                    </a:cubicBezTo>
                    <a:cubicBezTo>
                      <a:pt x="150" y="69"/>
                      <a:pt x="185" y="56"/>
                      <a:pt x="215" y="33"/>
                    </a:cubicBezTo>
                    <a:cubicBezTo>
                      <a:pt x="228" y="28"/>
                      <a:pt x="228" y="15"/>
                      <a:pt x="221" y="9"/>
                    </a:cubicBezTo>
                    <a:cubicBezTo>
                      <a:pt x="217" y="5"/>
                      <a:pt x="210" y="1"/>
                      <a:pt x="204" y="1"/>
                    </a:cubicBezTo>
                    <a:cubicBezTo>
                      <a:pt x="202" y="1"/>
                      <a:pt x="200" y="2"/>
                      <a:pt x="198" y="3"/>
                    </a:cubicBezTo>
                    <a:cubicBezTo>
                      <a:pt x="174" y="21"/>
                      <a:pt x="144" y="30"/>
                      <a:pt x="114" y="30"/>
                    </a:cubicBezTo>
                    <a:cubicBezTo>
                      <a:pt x="84" y="30"/>
                      <a:pt x="55" y="21"/>
                      <a:pt x="31" y="3"/>
                    </a:cubicBezTo>
                    <a:cubicBezTo>
                      <a:pt x="29" y="2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14"/>
              <p:cNvSpPr/>
              <p:nvPr/>
            </p:nvSpPr>
            <p:spPr>
              <a:xfrm>
                <a:off x="2930394" y="340488"/>
                <a:ext cx="49635" cy="17147"/>
              </a:xfrm>
              <a:custGeom>
                <a:rect b="b" l="l" r="r" t="t"/>
                <a:pathLst>
                  <a:path extrusionOk="0" h="95" w="275">
                    <a:moveTo>
                      <a:pt x="23" y="1"/>
                    </a:moveTo>
                    <a:cubicBezTo>
                      <a:pt x="18" y="1"/>
                      <a:pt x="12" y="2"/>
                      <a:pt x="6" y="5"/>
                    </a:cubicBezTo>
                    <a:cubicBezTo>
                      <a:pt x="0" y="12"/>
                      <a:pt x="0" y="23"/>
                      <a:pt x="6" y="29"/>
                    </a:cubicBezTo>
                    <a:cubicBezTo>
                      <a:pt x="42" y="71"/>
                      <a:pt x="89" y="95"/>
                      <a:pt x="138" y="95"/>
                    </a:cubicBezTo>
                    <a:cubicBezTo>
                      <a:pt x="185" y="95"/>
                      <a:pt x="232" y="71"/>
                      <a:pt x="268" y="29"/>
                    </a:cubicBezTo>
                    <a:cubicBezTo>
                      <a:pt x="275" y="23"/>
                      <a:pt x="275" y="12"/>
                      <a:pt x="262" y="5"/>
                    </a:cubicBezTo>
                    <a:cubicBezTo>
                      <a:pt x="259" y="2"/>
                      <a:pt x="255" y="1"/>
                      <a:pt x="251" y="1"/>
                    </a:cubicBezTo>
                    <a:cubicBezTo>
                      <a:pt x="246" y="1"/>
                      <a:pt x="242" y="2"/>
                      <a:pt x="239" y="5"/>
                    </a:cubicBezTo>
                    <a:cubicBezTo>
                      <a:pt x="209" y="41"/>
                      <a:pt x="173" y="59"/>
                      <a:pt x="138" y="59"/>
                    </a:cubicBezTo>
                    <a:cubicBezTo>
                      <a:pt x="102" y="59"/>
                      <a:pt x="66" y="41"/>
                      <a:pt x="36" y="5"/>
                    </a:cubicBezTo>
                    <a:cubicBezTo>
                      <a:pt x="33" y="2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14"/>
              <p:cNvSpPr/>
              <p:nvPr/>
            </p:nvSpPr>
            <p:spPr>
              <a:xfrm>
                <a:off x="2944292" y="294102"/>
                <a:ext cx="21659" cy="21478"/>
              </a:xfrm>
              <a:custGeom>
                <a:rect b="b" l="l" r="r" t="t"/>
                <a:pathLst>
                  <a:path extrusionOk="0" h="119" w="120">
                    <a:moveTo>
                      <a:pt x="102" y="0"/>
                    </a:moveTo>
                    <a:cubicBezTo>
                      <a:pt x="96" y="0"/>
                      <a:pt x="83" y="6"/>
                      <a:pt x="83" y="19"/>
                    </a:cubicBezTo>
                    <a:lnTo>
                      <a:pt x="83" y="83"/>
                    </a:lnTo>
                    <a:lnTo>
                      <a:pt x="19" y="83"/>
                    </a:lnTo>
                    <a:cubicBezTo>
                      <a:pt x="6" y="83"/>
                      <a:pt x="1" y="96"/>
                      <a:pt x="1" y="102"/>
                    </a:cubicBezTo>
                    <a:cubicBezTo>
                      <a:pt x="1" y="113"/>
                      <a:pt x="6" y="119"/>
                      <a:pt x="19" y="119"/>
                    </a:cubicBezTo>
                    <a:lnTo>
                      <a:pt x="102" y="119"/>
                    </a:lnTo>
                    <a:cubicBezTo>
                      <a:pt x="113" y="119"/>
                      <a:pt x="119" y="113"/>
                      <a:pt x="119" y="102"/>
                    </a:cubicBezTo>
                    <a:lnTo>
                      <a:pt x="119" y="19"/>
                    </a:lnTo>
                    <a:cubicBezTo>
                      <a:pt x="119" y="6"/>
                      <a:pt x="113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2" name="Google Shape;352;p14"/>
            <p:cNvGrpSpPr/>
            <p:nvPr/>
          </p:nvGrpSpPr>
          <p:grpSpPr>
            <a:xfrm>
              <a:off x="4745391" y="4706799"/>
              <a:ext cx="565258" cy="333898"/>
              <a:chOff x="4070910" y="2621521"/>
              <a:chExt cx="331199" cy="195651"/>
            </a:xfrm>
          </p:grpSpPr>
          <p:sp>
            <p:nvSpPr>
              <p:cNvPr id="353" name="Google Shape;353;p14"/>
              <p:cNvSpPr/>
              <p:nvPr/>
            </p:nvSpPr>
            <p:spPr>
              <a:xfrm>
                <a:off x="4086974" y="2621521"/>
                <a:ext cx="299252" cy="175256"/>
              </a:xfrm>
              <a:custGeom>
                <a:rect b="b" l="l" r="r" t="t"/>
                <a:pathLst>
                  <a:path extrusionOk="0" h="971" w="1658">
                    <a:moveTo>
                      <a:pt x="1622" y="36"/>
                    </a:moveTo>
                    <a:lnTo>
                      <a:pt x="1622" y="935"/>
                    </a:lnTo>
                    <a:lnTo>
                      <a:pt x="36" y="935"/>
                    </a:lnTo>
                    <a:lnTo>
                      <a:pt x="36" y="36"/>
                    </a:lnTo>
                    <a:close/>
                    <a:moveTo>
                      <a:pt x="19" y="0"/>
                    </a:moveTo>
                    <a:cubicBezTo>
                      <a:pt x="6" y="0"/>
                      <a:pt x="1" y="6"/>
                      <a:pt x="1" y="17"/>
                    </a:cubicBezTo>
                    <a:lnTo>
                      <a:pt x="1" y="954"/>
                    </a:lnTo>
                    <a:cubicBezTo>
                      <a:pt x="1" y="965"/>
                      <a:pt x="6" y="971"/>
                      <a:pt x="19" y="971"/>
                    </a:cubicBezTo>
                    <a:lnTo>
                      <a:pt x="1639" y="971"/>
                    </a:lnTo>
                    <a:cubicBezTo>
                      <a:pt x="1650" y="971"/>
                      <a:pt x="1657" y="965"/>
                      <a:pt x="1657" y="954"/>
                    </a:cubicBezTo>
                    <a:lnTo>
                      <a:pt x="1657" y="17"/>
                    </a:lnTo>
                    <a:cubicBezTo>
                      <a:pt x="1657" y="6"/>
                      <a:pt x="1650" y="0"/>
                      <a:pt x="1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14"/>
              <p:cNvSpPr/>
              <p:nvPr/>
            </p:nvSpPr>
            <p:spPr>
              <a:xfrm>
                <a:off x="4118199" y="2739561"/>
                <a:ext cx="236803" cy="27074"/>
              </a:xfrm>
              <a:custGeom>
                <a:rect b="b" l="l" r="r" t="t"/>
                <a:pathLst>
                  <a:path extrusionOk="0" h="150" w="1312">
                    <a:moveTo>
                      <a:pt x="1287" y="25"/>
                    </a:moveTo>
                    <a:lnTo>
                      <a:pt x="1287" y="127"/>
                    </a:lnTo>
                    <a:lnTo>
                      <a:pt x="25" y="127"/>
                    </a:lnTo>
                    <a:lnTo>
                      <a:pt x="25" y="25"/>
                    </a:lnTo>
                    <a:close/>
                    <a:moveTo>
                      <a:pt x="0" y="1"/>
                    </a:moveTo>
                    <a:lnTo>
                      <a:pt x="0" y="150"/>
                    </a:lnTo>
                    <a:lnTo>
                      <a:pt x="1311" y="150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14"/>
              <p:cNvSpPr/>
              <p:nvPr/>
            </p:nvSpPr>
            <p:spPr>
              <a:xfrm>
                <a:off x="4097803" y="2640833"/>
                <a:ext cx="277594" cy="137714"/>
              </a:xfrm>
              <a:custGeom>
                <a:rect b="b" l="l" r="r" t="t"/>
                <a:pathLst>
                  <a:path extrusionOk="0" h="763" w="1538">
                    <a:moveTo>
                      <a:pt x="1501" y="36"/>
                    </a:moveTo>
                    <a:lnTo>
                      <a:pt x="1501" y="727"/>
                    </a:lnTo>
                    <a:lnTo>
                      <a:pt x="36" y="727"/>
                    </a:lnTo>
                    <a:lnTo>
                      <a:pt x="36" y="36"/>
                    </a:lnTo>
                    <a:close/>
                    <a:moveTo>
                      <a:pt x="18" y="0"/>
                    </a:moveTo>
                    <a:cubicBezTo>
                      <a:pt x="12" y="0"/>
                      <a:pt x="1" y="6"/>
                      <a:pt x="1" y="18"/>
                    </a:cubicBezTo>
                    <a:lnTo>
                      <a:pt x="1" y="745"/>
                    </a:lnTo>
                    <a:cubicBezTo>
                      <a:pt x="1" y="751"/>
                      <a:pt x="12" y="762"/>
                      <a:pt x="18" y="762"/>
                    </a:cubicBezTo>
                    <a:lnTo>
                      <a:pt x="1519" y="762"/>
                    </a:lnTo>
                    <a:cubicBezTo>
                      <a:pt x="1526" y="762"/>
                      <a:pt x="1537" y="751"/>
                      <a:pt x="1537" y="745"/>
                    </a:cubicBezTo>
                    <a:lnTo>
                      <a:pt x="1537" y="18"/>
                    </a:lnTo>
                    <a:cubicBezTo>
                      <a:pt x="1537" y="6"/>
                      <a:pt x="1526" y="0"/>
                      <a:pt x="1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14"/>
              <p:cNvSpPr/>
              <p:nvPr/>
            </p:nvSpPr>
            <p:spPr>
              <a:xfrm>
                <a:off x="4070910" y="2790279"/>
                <a:ext cx="331199" cy="26893"/>
              </a:xfrm>
              <a:custGeom>
                <a:rect b="b" l="l" r="r" t="t"/>
                <a:pathLst>
                  <a:path extrusionOk="0" h="149" w="1835">
                    <a:moveTo>
                      <a:pt x="1799" y="36"/>
                    </a:moveTo>
                    <a:lnTo>
                      <a:pt x="1799" y="113"/>
                    </a:lnTo>
                    <a:lnTo>
                      <a:pt x="37" y="113"/>
                    </a:lnTo>
                    <a:lnTo>
                      <a:pt x="37" y="36"/>
                    </a:lnTo>
                    <a:close/>
                    <a:moveTo>
                      <a:pt x="18" y="0"/>
                    </a:moveTo>
                    <a:cubicBezTo>
                      <a:pt x="7" y="0"/>
                      <a:pt x="1" y="11"/>
                      <a:pt x="1" y="19"/>
                    </a:cubicBezTo>
                    <a:lnTo>
                      <a:pt x="1" y="132"/>
                    </a:lnTo>
                    <a:cubicBezTo>
                      <a:pt x="1" y="143"/>
                      <a:pt x="7" y="149"/>
                      <a:pt x="18" y="149"/>
                    </a:cubicBezTo>
                    <a:lnTo>
                      <a:pt x="1818" y="149"/>
                    </a:lnTo>
                    <a:cubicBezTo>
                      <a:pt x="1829" y="149"/>
                      <a:pt x="1835" y="143"/>
                      <a:pt x="1835" y="132"/>
                    </a:cubicBezTo>
                    <a:lnTo>
                      <a:pt x="1835" y="19"/>
                    </a:lnTo>
                    <a:cubicBezTo>
                      <a:pt x="1835" y="11"/>
                      <a:pt x="1829" y="0"/>
                      <a:pt x="18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14"/>
              <p:cNvSpPr/>
              <p:nvPr/>
            </p:nvSpPr>
            <p:spPr>
              <a:xfrm>
                <a:off x="4306269" y="2801109"/>
                <a:ext cx="30322" cy="6498"/>
              </a:xfrm>
              <a:custGeom>
                <a:rect b="b" l="l" r="r" t="t"/>
                <a:pathLst>
                  <a:path extrusionOk="0" h="36" w="168">
                    <a:moveTo>
                      <a:pt x="19" y="0"/>
                    </a:moveTo>
                    <a:cubicBezTo>
                      <a:pt x="6" y="0"/>
                      <a:pt x="1" y="6"/>
                      <a:pt x="1" y="17"/>
                    </a:cubicBezTo>
                    <a:cubicBezTo>
                      <a:pt x="1" y="23"/>
                      <a:pt x="6" y="36"/>
                      <a:pt x="19" y="36"/>
                    </a:cubicBezTo>
                    <a:lnTo>
                      <a:pt x="149" y="36"/>
                    </a:lnTo>
                    <a:cubicBezTo>
                      <a:pt x="162" y="36"/>
                      <a:pt x="168" y="23"/>
                      <a:pt x="168" y="17"/>
                    </a:cubicBezTo>
                    <a:cubicBezTo>
                      <a:pt x="168" y="6"/>
                      <a:pt x="162" y="0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14"/>
              <p:cNvSpPr/>
              <p:nvPr/>
            </p:nvSpPr>
            <p:spPr>
              <a:xfrm>
                <a:off x="4233351" y="2631087"/>
                <a:ext cx="6498" cy="6498"/>
              </a:xfrm>
              <a:custGeom>
                <a:rect b="b" l="l" r="r" t="t"/>
                <a:pathLst>
                  <a:path extrusionOk="0" h="36" w="36">
                    <a:moveTo>
                      <a:pt x="17" y="0"/>
                    </a:moveTo>
                    <a:cubicBezTo>
                      <a:pt x="6" y="0"/>
                      <a:pt x="0" y="7"/>
                      <a:pt x="0" y="19"/>
                    </a:cubicBezTo>
                    <a:cubicBezTo>
                      <a:pt x="0" y="24"/>
                      <a:pt x="6" y="36"/>
                      <a:pt x="17" y="36"/>
                    </a:cubicBezTo>
                    <a:cubicBezTo>
                      <a:pt x="24" y="36"/>
                      <a:pt x="36" y="24"/>
                      <a:pt x="36" y="19"/>
                    </a:cubicBezTo>
                    <a:cubicBezTo>
                      <a:pt x="36" y="7"/>
                      <a:pt x="24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14"/>
              <p:cNvSpPr/>
              <p:nvPr/>
            </p:nvSpPr>
            <p:spPr>
              <a:xfrm>
                <a:off x="4345977" y="2801109"/>
                <a:ext cx="6678" cy="5595"/>
              </a:xfrm>
              <a:custGeom>
                <a:rect b="b" l="l" r="r" t="t"/>
                <a:pathLst>
                  <a:path extrusionOk="0" h="31" w="37">
                    <a:moveTo>
                      <a:pt x="19" y="0"/>
                    </a:moveTo>
                    <a:cubicBezTo>
                      <a:pt x="14" y="0"/>
                      <a:pt x="1" y="6"/>
                      <a:pt x="1" y="17"/>
                    </a:cubicBezTo>
                    <a:cubicBezTo>
                      <a:pt x="1" y="23"/>
                      <a:pt x="14" y="30"/>
                      <a:pt x="19" y="30"/>
                    </a:cubicBezTo>
                    <a:cubicBezTo>
                      <a:pt x="31" y="30"/>
                      <a:pt x="36" y="23"/>
                      <a:pt x="36" y="17"/>
                    </a:cubicBezTo>
                    <a:cubicBezTo>
                      <a:pt x="36" y="6"/>
                      <a:pt x="31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14"/>
              <p:cNvSpPr/>
              <p:nvPr/>
            </p:nvSpPr>
            <p:spPr>
              <a:xfrm>
                <a:off x="4358972" y="2801109"/>
                <a:ext cx="5595" cy="5595"/>
              </a:xfrm>
              <a:custGeom>
                <a:rect b="b" l="l" r="r" t="t"/>
                <a:pathLst>
                  <a:path extrusionOk="0" h="31" w="31">
                    <a:moveTo>
                      <a:pt x="19" y="0"/>
                    </a:moveTo>
                    <a:cubicBezTo>
                      <a:pt x="7" y="0"/>
                      <a:pt x="0" y="6"/>
                      <a:pt x="0" y="17"/>
                    </a:cubicBezTo>
                    <a:cubicBezTo>
                      <a:pt x="0" y="23"/>
                      <a:pt x="7" y="30"/>
                      <a:pt x="19" y="30"/>
                    </a:cubicBezTo>
                    <a:cubicBezTo>
                      <a:pt x="24" y="30"/>
                      <a:pt x="30" y="23"/>
                      <a:pt x="30" y="17"/>
                    </a:cubicBezTo>
                    <a:cubicBezTo>
                      <a:pt x="30" y="6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14"/>
              <p:cNvSpPr/>
              <p:nvPr/>
            </p:nvSpPr>
            <p:spPr>
              <a:xfrm>
                <a:off x="4371787" y="2801109"/>
                <a:ext cx="5595" cy="5595"/>
              </a:xfrm>
              <a:custGeom>
                <a:rect b="b" l="l" r="r" t="t"/>
                <a:pathLst>
                  <a:path extrusionOk="0" h="31" w="31">
                    <a:moveTo>
                      <a:pt x="13" y="0"/>
                    </a:moveTo>
                    <a:cubicBezTo>
                      <a:pt x="8" y="0"/>
                      <a:pt x="1" y="6"/>
                      <a:pt x="1" y="17"/>
                    </a:cubicBezTo>
                    <a:cubicBezTo>
                      <a:pt x="1" y="23"/>
                      <a:pt x="8" y="30"/>
                      <a:pt x="13" y="30"/>
                    </a:cubicBezTo>
                    <a:cubicBezTo>
                      <a:pt x="25" y="30"/>
                      <a:pt x="31" y="23"/>
                      <a:pt x="31" y="17"/>
                    </a:cubicBezTo>
                    <a:cubicBezTo>
                      <a:pt x="31" y="6"/>
                      <a:pt x="2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14"/>
              <p:cNvSpPr/>
              <p:nvPr/>
            </p:nvSpPr>
            <p:spPr>
              <a:xfrm>
                <a:off x="4205375" y="2664478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4"/>
                    </a:moveTo>
                    <a:lnTo>
                      <a:pt x="298" y="90"/>
                    </a:lnTo>
                    <a:lnTo>
                      <a:pt x="24" y="90"/>
                    </a:lnTo>
                    <a:lnTo>
                      <a:pt x="24" y="24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4"/>
              <p:cNvSpPr/>
              <p:nvPr/>
            </p:nvSpPr>
            <p:spPr>
              <a:xfrm>
                <a:off x="4205375" y="2687941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5"/>
                    </a:moveTo>
                    <a:lnTo>
                      <a:pt x="298" y="91"/>
                    </a:lnTo>
                    <a:lnTo>
                      <a:pt x="24" y="91"/>
                    </a:lnTo>
                    <a:lnTo>
                      <a:pt x="24" y="25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4"/>
              <p:cNvSpPr/>
              <p:nvPr/>
            </p:nvSpPr>
            <p:spPr>
              <a:xfrm>
                <a:off x="4296703" y="2664478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4"/>
                    </a:moveTo>
                    <a:lnTo>
                      <a:pt x="298" y="90"/>
                    </a:lnTo>
                    <a:lnTo>
                      <a:pt x="24" y="90"/>
                    </a:lnTo>
                    <a:lnTo>
                      <a:pt x="24" y="24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14"/>
              <p:cNvSpPr/>
              <p:nvPr/>
            </p:nvSpPr>
            <p:spPr>
              <a:xfrm>
                <a:off x="4296703" y="2687941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5"/>
                    </a:moveTo>
                    <a:lnTo>
                      <a:pt x="298" y="91"/>
                    </a:lnTo>
                    <a:lnTo>
                      <a:pt x="24" y="91"/>
                    </a:lnTo>
                    <a:lnTo>
                      <a:pt x="24" y="25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14"/>
              <p:cNvSpPr/>
              <p:nvPr/>
            </p:nvSpPr>
            <p:spPr>
              <a:xfrm>
                <a:off x="4296703" y="2711766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5"/>
                    </a:moveTo>
                    <a:lnTo>
                      <a:pt x="298" y="89"/>
                    </a:lnTo>
                    <a:lnTo>
                      <a:pt x="24" y="89"/>
                    </a:lnTo>
                    <a:lnTo>
                      <a:pt x="24" y="25"/>
                    </a:lnTo>
                    <a:close/>
                    <a:moveTo>
                      <a:pt x="1" y="0"/>
                    </a:moveTo>
                    <a:lnTo>
                      <a:pt x="1" y="113"/>
                    </a:lnTo>
                    <a:lnTo>
                      <a:pt x="322" y="113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14"/>
              <p:cNvSpPr/>
              <p:nvPr/>
            </p:nvSpPr>
            <p:spPr>
              <a:xfrm>
                <a:off x="4118199" y="2664478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4"/>
                    </a:moveTo>
                    <a:lnTo>
                      <a:pt x="298" y="90"/>
                    </a:lnTo>
                    <a:lnTo>
                      <a:pt x="25" y="90"/>
                    </a:lnTo>
                    <a:lnTo>
                      <a:pt x="25" y="24"/>
                    </a:lnTo>
                    <a:close/>
                    <a:moveTo>
                      <a:pt x="0" y="1"/>
                    </a:moveTo>
                    <a:lnTo>
                      <a:pt x="0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14"/>
              <p:cNvSpPr/>
              <p:nvPr/>
            </p:nvSpPr>
            <p:spPr>
              <a:xfrm>
                <a:off x="4166750" y="2694439"/>
                <a:ext cx="33391" cy="32488"/>
              </a:xfrm>
              <a:custGeom>
                <a:rect b="b" l="l" r="r" t="t"/>
                <a:pathLst>
                  <a:path extrusionOk="0" h="180" w="185">
                    <a:moveTo>
                      <a:pt x="149" y="36"/>
                    </a:moveTo>
                    <a:lnTo>
                      <a:pt x="107" y="132"/>
                    </a:lnTo>
                    <a:lnTo>
                      <a:pt x="100" y="91"/>
                    </a:lnTo>
                    <a:lnTo>
                      <a:pt x="95" y="85"/>
                    </a:lnTo>
                    <a:lnTo>
                      <a:pt x="89" y="85"/>
                    </a:lnTo>
                    <a:lnTo>
                      <a:pt x="53" y="72"/>
                    </a:lnTo>
                    <a:lnTo>
                      <a:pt x="149" y="36"/>
                    </a:lnTo>
                    <a:close/>
                    <a:moveTo>
                      <a:pt x="166" y="1"/>
                    </a:moveTo>
                    <a:lnTo>
                      <a:pt x="6" y="61"/>
                    </a:lnTo>
                    <a:cubicBezTo>
                      <a:pt x="0" y="66"/>
                      <a:pt x="0" y="72"/>
                      <a:pt x="0" y="78"/>
                    </a:cubicBezTo>
                    <a:lnTo>
                      <a:pt x="6" y="85"/>
                    </a:lnTo>
                    <a:lnTo>
                      <a:pt x="65" y="102"/>
                    </a:lnTo>
                    <a:lnTo>
                      <a:pt x="12" y="149"/>
                    </a:lnTo>
                    <a:cubicBezTo>
                      <a:pt x="6" y="157"/>
                      <a:pt x="6" y="168"/>
                      <a:pt x="12" y="168"/>
                    </a:cubicBezTo>
                    <a:cubicBezTo>
                      <a:pt x="15" y="171"/>
                      <a:pt x="17" y="172"/>
                      <a:pt x="20" y="172"/>
                    </a:cubicBezTo>
                    <a:cubicBezTo>
                      <a:pt x="23" y="172"/>
                      <a:pt x="26" y="171"/>
                      <a:pt x="29" y="168"/>
                    </a:cubicBezTo>
                    <a:lnTo>
                      <a:pt x="83" y="121"/>
                    </a:lnTo>
                    <a:lnTo>
                      <a:pt x="95" y="174"/>
                    </a:lnTo>
                    <a:cubicBezTo>
                      <a:pt x="95" y="179"/>
                      <a:pt x="100" y="179"/>
                      <a:pt x="107" y="179"/>
                    </a:cubicBezTo>
                    <a:cubicBezTo>
                      <a:pt x="113" y="179"/>
                      <a:pt x="119" y="179"/>
                      <a:pt x="119" y="174"/>
                    </a:cubicBezTo>
                    <a:lnTo>
                      <a:pt x="179" y="19"/>
                    </a:lnTo>
                    <a:cubicBezTo>
                      <a:pt x="185" y="14"/>
                      <a:pt x="185" y="6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9" name="Google Shape;369;p14"/>
            <p:cNvGrpSpPr/>
            <p:nvPr/>
          </p:nvGrpSpPr>
          <p:grpSpPr>
            <a:xfrm>
              <a:off x="7445528" y="324452"/>
              <a:ext cx="445294" cy="430093"/>
              <a:chOff x="3391365" y="1514215"/>
              <a:chExt cx="201427" cy="194568"/>
            </a:xfrm>
          </p:grpSpPr>
          <p:sp>
            <p:nvSpPr>
              <p:cNvPr id="370" name="Google Shape;370;p14"/>
              <p:cNvSpPr/>
              <p:nvPr/>
            </p:nvSpPr>
            <p:spPr>
              <a:xfrm>
                <a:off x="3516265" y="1619621"/>
                <a:ext cx="7761" cy="13176"/>
              </a:xfrm>
              <a:custGeom>
                <a:rect b="b" l="l" r="r" t="t"/>
                <a:pathLst>
                  <a:path extrusionOk="0" h="73" w="43">
                    <a:moveTo>
                      <a:pt x="6" y="1"/>
                    </a:moveTo>
                    <a:cubicBezTo>
                      <a:pt x="6" y="18"/>
                      <a:pt x="6" y="42"/>
                      <a:pt x="1" y="59"/>
                    </a:cubicBezTo>
                    <a:lnTo>
                      <a:pt x="31" y="72"/>
                    </a:lnTo>
                    <a:cubicBezTo>
                      <a:pt x="36" y="48"/>
                      <a:pt x="42" y="24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14"/>
              <p:cNvSpPr/>
              <p:nvPr/>
            </p:nvSpPr>
            <p:spPr>
              <a:xfrm>
                <a:off x="3467713" y="1576484"/>
                <a:ext cx="13176" cy="7761"/>
              </a:xfrm>
              <a:custGeom>
                <a:rect b="b" l="l" r="r" t="t"/>
                <a:pathLst>
                  <a:path extrusionOk="0" h="43" w="73">
                    <a:moveTo>
                      <a:pt x="72" y="1"/>
                    </a:moveTo>
                    <a:cubicBezTo>
                      <a:pt x="49" y="1"/>
                      <a:pt x="25" y="7"/>
                      <a:pt x="1" y="12"/>
                    </a:cubicBezTo>
                    <a:lnTo>
                      <a:pt x="14" y="42"/>
                    </a:lnTo>
                    <a:cubicBezTo>
                      <a:pt x="31" y="37"/>
                      <a:pt x="55" y="37"/>
                      <a:pt x="72" y="37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4"/>
              <p:cNvSpPr/>
              <p:nvPr/>
            </p:nvSpPr>
            <p:spPr>
              <a:xfrm>
                <a:off x="3510850" y="1593811"/>
                <a:ext cx="11010" cy="14078"/>
              </a:xfrm>
              <a:custGeom>
                <a:rect b="b" l="l" r="r" t="t"/>
                <a:pathLst>
                  <a:path extrusionOk="0" h="78" w="61">
                    <a:moveTo>
                      <a:pt x="25" y="1"/>
                    </a:moveTo>
                    <a:lnTo>
                      <a:pt x="1" y="24"/>
                    </a:lnTo>
                    <a:cubicBezTo>
                      <a:pt x="12" y="36"/>
                      <a:pt x="25" y="59"/>
                      <a:pt x="31" y="78"/>
                    </a:cubicBezTo>
                    <a:lnTo>
                      <a:pt x="61" y="65"/>
                    </a:lnTo>
                    <a:cubicBezTo>
                      <a:pt x="48" y="42"/>
                      <a:pt x="42" y="24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4"/>
              <p:cNvSpPr/>
              <p:nvPr/>
            </p:nvSpPr>
            <p:spPr>
              <a:xfrm>
                <a:off x="3492620" y="1578650"/>
                <a:ext cx="12995" cy="11010"/>
              </a:xfrm>
              <a:custGeom>
                <a:rect b="b" l="l" r="r" t="t"/>
                <a:pathLst>
                  <a:path extrusionOk="0" h="61" w="72">
                    <a:moveTo>
                      <a:pt x="6" y="0"/>
                    </a:moveTo>
                    <a:lnTo>
                      <a:pt x="0" y="30"/>
                    </a:lnTo>
                    <a:cubicBezTo>
                      <a:pt x="19" y="36"/>
                      <a:pt x="36" y="49"/>
                      <a:pt x="54" y="60"/>
                    </a:cubicBezTo>
                    <a:lnTo>
                      <a:pt x="72" y="36"/>
                    </a:lnTo>
                    <a:cubicBezTo>
                      <a:pt x="54" y="19"/>
                      <a:pt x="30" y="6"/>
                      <a:pt x="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14"/>
              <p:cNvSpPr/>
              <p:nvPr/>
            </p:nvSpPr>
            <p:spPr>
              <a:xfrm>
                <a:off x="3438834" y="1606806"/>
                <a:ext cx="7761" cy="12995"/>
              </a:xfrm>
              <a:custGeom>
                <a:rect b="b" l="l" r="r" t="t"/>
                <a:pathLst>
                  <a:path extrusionOk="0" h="72" w="43">
                    <a:moveTo>
                      <a:pt x="12" y="0"/>
                    </a:moveTo>
                    <a:cubicBezTo>
                      <a:pt x="7" y="17"/>
                      <a:pt x="1" y="47"/>
                      <a:pt x="1" y="72"/>
                    </a:cubicBezTo>
                    <a:lnTo>
                      <a:pt x="31" y="72"/>
                    </a:lnTo>
                    <a:cubicBezTo>
                      <a:pt x="31" y="47"/>
                      <a:pt x="37" y="29"/>
                      <a:pt x="42" y="6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14"/>
              <p:cNvSpPr/>
              <p:nvPr/>
            </p:nvSpPr>
            <p:spPr>
              <a:xfrm>
                <a:off x="3441000" y="1630270"/>
                <a:ext cx="11010" cy="14078"/>
              </a:xfrm>
              <a:custGeom>
                <a:rect b="b" l="l" r="r" t="t"/>
                <a:pathLst>
                  <a:path extrusionOk="0" h="78" w="61">
                    <a:moveTo>
                      <a:pt x="30" y="0"/>
                    </a:moveTo>
                    <a:lnTo>
                      <a:pt x="0" y="13"/>
                    </a:lnTo>
                    <a:cubicBezTo>
                      <a:pt x="6" y="36"/>
                      <a:pt x="19" y="55"/>
                      <a:pt x="36" y="77"/>
                    </a:cubicBezTo>
                    <a:lnTo>
                      <a:pt x="60" y="60"/>
                    </a:lnTo>
                    <a:cubicBezTo>
                      <a:pt x="47" y="42"/>
                      <a:pt x="36" y="25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14"/>
              <p:cNvSpPr/>
              <p:nvPr/>
            </p:nvSpPr>
            <p:spPr>
              <a:xfrm>
                <a:off x="3446415" y="1585147"/>
                <a:ext cx="12995" cy="12995"/>
              </a:xfrm>
              <a:custGeom>
                <a:rect b="b" l="l" r="r" t="t"/>
                <a:pathLst>
                  <a:path extrusionOk="0" h="72" w="72">
                    <a:moveTo>
                      <a:pt x="53" y="0"/>
                    </a:moveTo>
                    <a:cubicBezTo>
                      <a:pt x="36" y="13"/>
                      <a:pt x="17" y="30"/>
                      <a:pt x="0" y="54"/>
                    </a:cubicBezTo>
                    <a:lnTo>
                      <a:pt x="30" y="72"/>
                    </a:lnTo>
                    <a:cubicBezTo>
                      <a:pt x="42" y="54"/>
                      <a:pt x="53" y="36"/>
                      <a:pt x="72" y="24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14"/>
              <p:cNvSpPr/>
              <p:nvPr/>
            </p:nvSpPr>
            <p:spPr>
              <a:xfrm>
                <a:off x="3480708" y="1653914"/>
                <a:ext cx="14078" cy="7761"/>
              </a:xfrm>
              <a:custGeom>
                <a:rect b="b" l="l" r="r" t="t"/>
                <a:pathLst>
                  <a:path extrusionOk="0" h="43" w="78">
                    <a:moveTo>
                      <a:pt x="66" y="1"/>
                    </a:moveTo>
                    <a:cubicBezTo>
                      <a:pt x="49" y="6"/>
                      <a:pt x="25" y="12"/>
                      <a:pt x="0" y="12"/>
                    </a:cubicBezTo>
                    <a:lnTo>
                      <a:pt x="0" y="42"/>
                    </a:lnTo>
                    <a:cubicBezTo>
                      <a:pt x="30" y="42"/>
                      <a:pt x="55" y="37"/>
                      <a:pt x="78" y="31"/>
                    </a:cubicBezTo>
                    <a:lnTo>
                      <a:pt x="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14"/>
              <p:cNvSpPr/>
              <p:nvPr/>
            </p:nvSpPr>
            <p:spPr>
              <a:xfrm>
                <a:off x="3455981" y="1648499"/>
                <a:ext cx="14259" cy="11010"/>
              </a:xfrm>
              <a:custGeom>
                <a:rect b="b" l="l" r="r" t="t"/>
                <a:pathLst>
                  <a:path extrusionOk="0" h="61" w="79">
                    <a:moveTo>
                      <a:pt x="19" y="1"/>
                    </a:moveTo>
                    <a:lnTo>
                      <a:pt x="0" y="31"/>
                    </a:lnTo>
                    <a:cubicBezTo>
                      <a:pt x="24" y="42"/>
                      <a:pt x="43" y="55"/>
                      <a:pt x="66" y="61"/>
                    </a:cubicBezTo>
                    <a:lnTo>
                      <a:pt x="79" y="31"/>
                    </a:lnTo>
                    <a:cubicBezTo>
                      <a:pt x="54" y="25"/>
                      <a:pt x="36" y="12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14"/>
              <p:cNvSpPr/>
              <p:nvPr/>
            </p:nvSpPr>
            <p:spPr>
              <a:xfrm>
                <a:off x="3502367" y="1641099"/>
                <a:ext cx="12995" cy="12093"/>
              </a:xfrm>
              <a:custGeom>
                <a:rect b="b" l="l" r="r" t="t"/>
                <a:pathLst>
                  <a:path extrusionOk="0" h="67" w="72">
                    <a:moveTo>
                      <a:pt x="48" y="0"/>
                    </a:moveTo>
                    <a:cubicBezTo>
                      <a:pt x="36" y="17"/>
                      <a:pt x="18" y="30"/>
                      <a:pt x="0" y="42"/>
                    </a:cubicBezTo>
                    <a:lnTo>
                      <a:pt x="18" y="66"/>
                    </a:lnTo>
                    <a:cubicBezTo>
                      <a:pt x="42" y="53"/>
                      <a:pt x="59" y="36"/>
                      <a:pt x="72" y="17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14"/>
              <p:cNvSpPr/>
              <p:nvPr/>
            </p:nvSpPr>
            <p:spPr>
              <a:xfrm>
                <a:off x="3412122" y="1644168"/>
                <a:ext cx="10649" cy="14439"/>
              </a:xfrm>
              <a:custGeom>
                <a:rect b="b" l="l" r="r" t="t"/>
                <a:pathLst>
                  <a:path extrusionOk="0" h="80" w="59">
                    <a:moveTo>
                      <a:pt x="29" y="0"/>
                    </a:moveTo>
                    <a:lnTo>
                      <a:pt x="0" y="13"/>
                    </a:lnTo>
                    <a:cubicBezTo>
                      <a:pt x="12" y="36"/>
                      <a:pt x="23" y="55"/>
                      <a:pt x="36" y="79"/>
                    </a:cubicBezTo>
                    <a:lnTo>
                      <a:pt x="59" y="60"/>
                    </a:lnTo>
                    <a:cubicBezTo>
                      <a:pt x="47" y="43"/>
                      <a:pt x="42" y="19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14"/>
              <p:cNvSpPr/>
              <p:nvPr/>
            </p:nvSpPr>
            <p:spPr>
              <a:xfrm>
                <a:off x="3407610" y="1619621"/>
                <a:ext cx="6678" cy="13176"/>
              </a:xfrm>
              <a:custGeom>
                <a:rect b="b" l="l" r="r" t="t"/>
                <a:pathLst>
                  <a:path extrusionOk="0" h="73" w="37">
                    <a:moveTo>
                      <a:pt x="1" y="1"/>
                    </a:moveTo>
                    <a:cubicBezTo>
                      <a:pt x="1" y="24"/>
                      <a:pt x="1" y="48"/>
                      <a:pt x="7" y="72"/>
                    </a:cubicBezTo>
                    <a:lnTo>
                      <a:pt x="37" y="65"/>
                    </a:lnTo>
                    <a:cubicBezTo>
                      <a:pt x="31" y="48"/>
                      <a:pt x="31" y="24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4"/>
              <p:cNvSpPr/>
              <p:nvPr/>
            </p:nvSpPr>
            <p:spPr>
              <a:xfrm>
                <a:off x="3408692" y="1592547"/>
                <a:ext cx="8664" cy="14439"/>
              </a:xfrm>
              <a:custGeom>
                <a:rect b="b" l="l" r="r" t="t"/>
                <a:pathLst>
                  <a:path extrusionOk="0" h="80" w="48">
                    <a:moveTo>
                      <a:pt x="19" y="1"/>
                    </a:moveTo>
                    <a:cubicBezTo>
                      <a:pt x="12" y="25"/>
                      <a:pt x="6" y="49"/>
                      <a:pt x="1" y="72"/>
                    </a:cubicBezTo>
                    <a:lnTo>
                      <a:pt x="31" y="79"/>
                    </a:lnTo>
                    <a:cubicBezTo>
                      <a:pt x="36" y="55"/>
                      <a:pt x="42" y="31"/>
                      <a:pt x="48" y="13"/>
                    </a:cubicBez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14"/>
              <p:cNvSpPr/>
              <p:nvPr/>
            </p:nvSpPr>
            <p:spPr>
              <a:xfrm>
                <a:off x="3418439" y="1570167"/>
                <a:ext cx="11912" cy="12995"/>
              </a:xfrm>
              <a:custGeom>
                <a:rect b="b" l="l" r="r" t="t"/>
                <a:pathLst>
                  <a:path extrusionOk="0" h="72" w="66">
                    <a:moveTo>
                      <a:pt x="42" y="0"/>
                    </a:moveTo>
                    <a:cubicBezTo>
                      <a:pt x="29" y="17"/>
                      <a:pt x="12" y="36"/>
                      <a:pt x="1" y="60"/>
                    </a:cubicBezTo>
                    <a:lnTo>
                      <a:pt x="24" y="72"/>
                    </a:lnTo>
                    <a:cubicBezTo>
                      <a:pt x="37" y="53"/>
                      <a:pt x="54" y="36"/>
                      <a:pt x="65" y="17"/>
                    </a:cubicBez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14"/>
              <p:cNvSpPr/>
              <p:nvPr/>
            </p:nvSpPr>
            <p:spPr>
              <a:xfrm>
                <a:off x="3436488" y="1552840"/>
                <a:ext cx="14439" cy="12093"/>
              </a:xfrm>
              <a:custGeom>
                <a:rect b="b" l="l" r="r" t="t"/>
                <a:pathLst>
                  <a:path extrusionOk="0" h="67" w="80">
                    <a:moveTo>
                      <a:pt x="67" y="0"/>
                    </a:moveTo>
                    <a:cubicBezTo>
                      <a:pt x="44" y="13"/>
                      <a:pt x="20" y="25"/>
                      <a:pt x="1" y="42"/>
                    </a:cubicBezTo>
                    <a:lnTo>
                      <a:pt x="20" y="66"/>
                    </a:lnTo>
                    <a:cubicBezTo>
                      <a:pt x="37" y="55"/>
                      <a:pt x="55" y="42"/>
                      <a:pt x="80" y="30"/>
                    </a:cubicBezTo>
                    <a:lnTo>
                      <a:pt x="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14"/>
              <p:cNvSpPr/>
              <p:nvPr/>
            </p:nvSpPr>
            <p:spPr>
              <a:xfrm>
                <a:off x="3510850" y="1552840"/>
                <a:ext cx="15161" cy="12093"/>
              </a:xfrm>
              <a:custGeom>
                <a:rect b="b" l="l" r="r" t="t"/>
                <a:pathLst>
                  <a:path extrusionOk="0" h="67" w="84">
                    <a:moveTo>
                      <a:pt x="18" y="0"/>
                    </a:moveTo>
                    <a:lnTo>
                      <a:pt x="1" y="30"/>
                    </a:lnTo>
                    <a:cubicBezTo>
                      <a:pt x="25" y="36"/>
                      <a:pt x="42" y="55"/>
                      <a:pt x="61" y="66"/>
                    </a:cubicBezTo>
                    <a:lnTo>
                      <a:pt x="84" y="42"/>
                    </a:lnTo>
                    <a:cubicBezTo>
                      <a:pt x="61" y="25"/>
                      <a:pt x="42" y="13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14"/>
              <p:cNvSpPr/>
              <p:nvPr/>
            </p:nvSpPr>
            <p:spPr>
              <a:xfrm>
                <a:off x="3487206" y="1545259"/>
                <a:ext cx="14078" cy="8844"/>
              </a:xfrm>
              <a:custGeom>
                <a:rect b="b" l="l" r="r" t="t"/>
                <a:pathLst>
                  <a:path extrusionOk="0" h="49" w="78">
                    <a:moveTo>
                      <a:pt x="0" y="1"/>
                    </a:moveTo>
                    <a:lnTo>
                      <a:pt x="0" y="31"/>
                    </a:lnTo>
                    <a:cubicBezTo>
                      <a:pt x="24" y="37"/>
                      <a:pt x="49" y="37"/>
                      <a:pt x="72" y="48"/>
                    </a:cubicBezTo>
                    <a:lnTo>
                      <a:pt x="77" y="20"/>
                    </a:lnTo>
                    <a:cubicBezTo>
                      <a:pt x="54" y="7"/>
                      <a:pt x="30" y="7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4"/>
              <p:cNvSpPr/>
              <p:nvPr/>
            </p:nvSpPr>
            <p:spPr>
              <a:xfrm>
                <a:off x="3460313" y="1545259"/>
                <a:ext cx="14078" cy="8844"/>
              </a:xfrm>
              <a:custGeom>
                <a:rect b="b" l="l" r="r" t="t"/>
                <a:pathLst>
                  <a:path extrusionOk="0" h="49" w="78">
                    <a:moveTo>
                      <a:pt x="78" y="1"/>
                    </a:moveTo>
                    <a:cubicBezTo>
                      <a:pt x="55" y="7"/>
                      <a:pt x="25" y="7"/>
                      <a:pt x="0" y="20"/>
                    </a:cubicBezTo>
                    <a:lnTo>
                      <a:pt x="12" y="48"/>
                    </a:lnTo>
                    <a:cubicBezTo>
                      <a:pt x="36" y="42"/>
                      <a:pt x="55" y="37"/>
                      <a:pt x="78" y="31"/>
                    </a:cubicBezTo>
                    <a:lnTo>
                      <a:pt x="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14"/>
              <p:cNvSpPr/>
              <p:nvPr/>
            </p:nvSpPr>
            <p:spPr>
              <a:xfrm>
                <a:off x="3548572" y="1618358"/>
                <a:ext cx="6678" cy="14439"/>
              </a:xfrm>
              <a:custGeom>
                <a:rect b="b" l="l" r="r" t="t"/>
                <a:pathLst>
                  <a:path extrusionOk="0" h="80" w="37">
                    <a:moveTo>
                      <a:pt x="36" y="1"/>
                    </a:moveTo>
                    <a:lnTo>
                      <a:pt x="6" y="8"/>
                    </a:lnTo>
                    <a:cubicBezTo>
                      <a:pt x="6" y="31"/>
                      <a:pt x="0" y="49"/>
                      <a:pt x="0" y="72"/>
                    </a:cubicBezTo>
                    <a:lnTo>
                      <a:pt x="30" y="79"/>
                    </a:lnTo>
                    <a:cubicBezTo>
                      <a:pt x="36" y="55"/>
                      <a:pt x="36" y="31"/>
                      <a:pt x="36" y="8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14"/>
              <p:cNvSpPr/>
              <p:nvPr/>
            </p:nvSpPr>
            <p:spPr>
              <a:xfrm>
                <a:off x="3544060" y="1592547"/>
                <a:ext cx="10107" cy="14439"/>
              </a:xfrm>
              <a:custGeom>
                <a:rect b="b" l="l" r="r" t="t"/>
                <a:pathLst>
                  <a:path extrusionOk="0" h="80" w="56">
                    <a:moveTo>
                      <a:pt x="31" y="1"/>
                    </a:moveTo>
                    <a:lnTo>
                      <a:pt x="1" y="8"/>
                    </a:lnTo>
                    <a:cubicBezTo>
                      <a:pt x="12" y="31"/>
                      <a:pt x="20" y="55"/>
                      <a:pt x="25" y="79"/>
                    </a:cubicBezTo>
                    <a:lnTo>
                      <a:pt x="55" y="72"/>
                    </a:lnTo>
                    <a:cubicBezTo>
                      <a:pt x="48" y="49"/>
                      <a:pt x="42" y="25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14"/>
              <p:cNvSpPr/>
              <p:nvPr/>
            </p:nvSpPr>
            <p:spPr>
              <a:xfrm>
                <a:off x="3538645" y="1644168"/>
                <a:ext cx="11010" cy="14439"/>
              </a:xfrm>
              <a:custGeom>
                <a:rect b="b" l="l" r="r" t="t"/>
                <a:pathLst>
                  <a:path extrusionOk="0" h="80" w="61">
                    <a:moveTo>
                      <a:pt x="37" y="0"/>
                    </a:moveTo>
                    <a:cubicBezTo>
                      <a:pt x="25" y="19"/>
                      <a:pt x="14" y="43"/>
                      <a:pt x="1" y="60"/>
                    </a:cubicBezTo>
                    <a:lnTo>
                      <a:pt x="31" y="79"/>
                    </a:lnTo>
                    <a:cubicBezTo>
                      <a:pt x="42" y="55"/>
                      <a:pt x="55" y="30"/>
                      <a:pt x="61" y="8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4"/>
              <p:cNvSpPr/>
              <p:nvPr/>
            </p:nvSpPr>
            <p:spPr>
              <a:xfrm>
                <a:off x="3531245" y="1569084"/>
                <a:ext cx="12995" cy="14078"/>
              </a:xfrm>
              <a:custGeom>
                <a:rect b="b" l="l" r="r" t="t"/>
                <a:pathLst>
                  <a:path extrusionOk="0" h="78" w="72">
                    <a:moveTo>
                      <a:pt x="25" y="0"/>
                    </a:moveTo>
                    <a:lnTo>
                      <a:pt x="1" y="23"/>
                    </a:lnTo>
                    <a:cubicBezTo>
                      <a:pt x="19" y="42"/>
                      <a:pt x="31" y="59"/>
                      <a:pt x="42" y="78"/>
                    </a:cubicBezTo>
                    <a:lnTo>
                      <a:pt x="72" y="59"/>
                    </a:lnTo>
                    <a:cubicBezTo>
                      <a:pt x="55" y="42"/>
                      <a:pt x="42" y="18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14"/>
              <p:cNvSpPr/>
              <p:nvPr/>
            </p:nvSpPr>
            <p:spPr>
              <a:xfrm>
                <a:off x="3448400" y="1680807"/>
                <a:ext cx="14078" cy="9927"/>
              </a:xfrm>
              <a:custGeom>
                <a:rect b="b" l="l" r="r" t="t"/>
                <a:pathLst>
                  <a:path extrusionOk="0" h="55" w="78">
                    <a:moveTo>
                      <a:pt x="14" y="0"/>
                    </a:moveTo>
                    <a:lnTo>
                      <a:pt x="1" y="25"/>
                    </a:lnTo>
                    <a:cubicBezTo>
                      <a:pt x="25" y="36"/>
                      <a:pt x="49" y="48"/>
                      <a:pt x="72" y="55"/>
                    </a:cubicBezTo>
                    <a:lnTo>
                      <a:pt x="78" y="25"/>
                    </a:lnTo>
                    <a:cubicBezTo>
                      <a:pt x="55" y="19"/>
                      <a:pt x="36" y="6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14"/>
              <p:cNvSpPr/>
              <p:nvPr/>
            </p:nvSpPr>
            <p:spPr>
              <a:xfrm>
                <a:off x="3522762" y="1664743"/>
                <a:ext cx="12995" cy="13176"/>
              </a:xfrm>
              <a:custGeom>
                <a:rect b="b" l="l" r="r" t="t"/>
                <a:pathLst>
                  <a:path extrusionOk="0" h="73" w="72">
                    <a:moveTo>
                      <a:pt x="48" y="1"/>
                    </a:moveTo>
                    <a:cubicBezTo>
                      <a:pt x="36" y="18"/>
                      <a:pt x="18" y="37"/>
                      <a:pt x="0" y="48"/>
                    </a:cubicBezTo>
                    <a:lnTo>
                      <a:pt x="18" y="72"/>
                    </a:lnTo>
                    <a:cubicBezTo>
                      <a:pt x="36" y="59"/>
                      <a:pt x="53" y="42"/>
                      <a:pt x="72" y="24"/>
                    </a:cubicBez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14"/>
              <p:cNvSpPr/>
              <p:nvPr/>
            </p:nvSpPr>
            <p:spPr>
              <a:xfrm>
                <a:off x="3427102" y="1665826"/>
                <a:ext cx="12995" cy="12995"/>
              </a:xfrm>
              <a:custGeom>
                <a:rect b="b" l="l" r="r" t="t"/>
                <a:pathLst>
                  <a:path extrusionOk="0" h="72" w="72">
                    <a:moveTo>
                      <a:pt x="24" y="1"/>
                    </a:moveTo>
                    <a:lnTo>
                      <a:pt x="0" y="18"/>
                    </a:lnTo>
                    <a:lnTo>
                      <a:pt x="53" y="72"/>
                    </a:lnTo>
                    <a:lnTo>
                      <a:pt x="72" y="42"/>
                    </a:lnTo>
                    <a:cubicBezTo>
                      <a:pt x="53" y="31"/>
                      <a:pt x="36" y="12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14"/>
              <p:cNvSpPr/>
              <p:nvPr/>
            </p:nvSpPr>
            <p:spPr>
              <a:xfrm>
                <a:off x="3474210" y="1687305"/>
                <a:ext cx="14078" cy="5595"/>
              </a:xfrm>
              <a:custGeom>
                <a:rect b="b" l="l" r="r" t="t"/>
                <a:pathLst>
                  <a:path extrusionOk="0" h="31" w="78">
                    <a:moveTo>
                      <a:pt x="6" y="0"/>
                    </a:moveTo>
                    <a:lnTo>
                      <a:pt x="1" y="30"/>
                    </a:lnTo>
                    <a:lnTo>
                      <a:pt x="78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14"/>
              <p:cNvSpPr/>
              <p:nvPr/>
            </p:nvSpPr>
            <p:spPr>
              <a:xfrm>
                <a:off x="3500020" y="1679724"/>
                <a:ext cx="14078" cy="11010"/>
              </a:xfrm>
              <a:custGeom>
                <a:rect b="b" l="l" r="r" t="t"/>
                <a:pathLst>
                  <a:path extrusionOk="0" h="61" w="78">
                    <a:moveTo>
                      <a:pt x="66" y="1"/>
                    </a:moveTo>
                    <a:cubicBezTo>
                      <a:pt x="42" y="12"/>
                      <a:pt x="25" y="25"/>
                      <a:pt x="1" y="31"/>
                    </a:cubicBezTo>
                    <a:lnTo>
                      <a:pt x="6" y="61"/>
                    </a:lnTo>
                    <a:cubicBezTo>
                      <a:pt x="31" y="54"/>
                      <a:pt x="55" y="42"/>
                      <a:pt x="78" y="31"/>
                    </a:cubicBezTo>
                    <a:lnTo>
                      <a:pt x="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14"/>
              <p:cNvSpPr/>
              <p:nvPr/>
            </p:nvSpPr>
            <p:spPr>
              <a:xfrm>
                <a:off x="3391365" y="1514215"/>
                <a:ext cx="201427" cy="194568"/>
              </a:xfrm>
              <a:custGeom>
                <a:rect b="b" l="l" r="r" t="t"/>
                <a:pathLst>
                  <a:path extrusionOk="0" h="1078" w="1116">
                    <a:moveTo>
                      <a:pt x="1044" y="90"/>
                    </a:moveTo>
                    <a:lnTo>
                      <a:pt x="1037" y="102"/>
                    </a:lnTo>
                    <a:lnTo>
                      <a:pt x="1001" y="102"/>
                    </a:lnTo>
                    <a:lnTo>
                      <a:pt x="1009" y="90"/>
                    </a:lnTo>
                    <a:close/>
                    <a:moveTo>
                      <a:pt x="948" y="77"/>
                    </a:moveTo>
                    <a:lnTo>
                      <a:pt x="948" y="107"/>
                    </a:lnTo>
                    <a:lnTo>
                      <a:pt x="943" y="113"/>
                    </a:lnTo>
                    <a:lnTo>
                      <a:pt x="943" y="84"/>
                    </a:lnTo>
                    <a:lnTo>
                      <a:pt x="948" y="77"/>
                    </a:lnTo>
                    <a:close/>
                    <a:moveTo>
                      <a:pt x="501" y="555"/>
                    </a:moveTo>
                    <a:lnTo>
                      <a:pt x="490" y="572"/>
                    </a:lnTo>
                    <a:lnTo>
                      <a:pt x="508" y="596"/>
                    </a:lnTo>
                    <a:lnTo>
                      <a:pt x="525" y="578"/>
                    </a:lnTo>
                    <a:lnTo>
                      <a:pt x="525" y="585"/>
                    </a:lnTo>
                    <a:cubicBezTo>
                      <a:pt x="525" y="596"/>
                      <a:pt x="514" y="608"/>
                      <a:pt x="495" y="608"/>
                    </a:cubicBezTo>
                    <a:cubicBezTo>
                      <a:pt x="484" y="608"/>
                      <a:pt x="472" y="596"/>
                      <a:pt x="472" y="585"/>
                    </a:cubicBezTo>
                    <a:cubicBezTo>
                      <a:pt x="472" y="566"/>
                      <a:pt x="484" y="555"/>
                      <a:pt x="495" y="555"/>
                    </a:cubicBezTo>
                    <a:close/>
                    <a:moveTo>
                      <a:pt x="495" y="465"/>
                    </a:moveTo>
                    <a:cubicBezTo>
                      <a:pt x="525" y="465"/>
                      <a:pt x="550" y="477"/>
                      <a:pt x="567" y="489"/>
                    </a:cubicBezTo>
                    <a:lnTo>
                      <a:pt x="525" y="530"/>
                    </a:lnTo>
                    <a:cubicBezTo>
                      <a:pt x="520" y="525"/>
                      <a:pt x="508" y="525"/>
                      <a:pt x="495" y="525"/>
                    </a:cubicBezTo>
                    <a:cubicBezTo>
                      <a:pt x="465" y="525"/>
                      <a:pt x="437" y="549"/>
                      <a:pt x="437" y="585"/>
                    </a:cubicBezTo>
                    <a:cubicBezTo>
                      <a:pt x="437" y="613"/>
                      <a:pt x="465" y="643"/>
                      <a:pt x="495" y="643"/>
                    </a:cubicBezTo>
                    <a:cubicBezTo>
                      <a:pt x="531" y="643"/>
                      <a:pt x="555" y="613"/>
                      <a:pt x="555" y="585"/>
                    </a:cubicBezTo>
                    <a:cubicBezTo>
                      <a:pt x="555" y="572"/>
                      <a:pt x="555" y="560"/>
                      <a:pt x="550" y="555"/>
                    </a:cubicBezTo>
                    <a:lnTo>
                      <a:pt x="591" y="513"/>
                    </a:lnTo>
                    <a:cubicBezTo>
                      <a:pt x="603" y="530"/>
                      <a:pt x="615" y="555"/>
                      <a:pt x="615" y="585"/>
                    </a:cubicBezTo>
                    <a:cubicBezTo>
                      <a:pt x="615" y="643"/>
                      <a:pt x="561" y="698"/>
                      <a:pt x="495" y="698"/>
                    </a:cubicBezTo>
                    <a:cubicBezTo>
                      <a:pt x="437" y="698"/>
                      <a:pt x="382" y="643"/>
                      <a:pt x="382" y="585"/>
                    </a:cubicBezTo>
                    <a:cubicBezTo>
                      <a:pt x="382" y="519"/>
                      <a:pt x="437" y="465"/>
                      <a:pt x="495" y="465"/>
                    </a:cubicBezTo>
                    <a:close/>
                    <a:moveTo>
                      <a:pt x="495" y="292"/>
                    </a:moveTo>
                    <a:cubicBezTo>
                      <a:pt x="573" y="292"/>
                      <a:pt x="638" y="322"/>
                      <a:pt x="693" y="363"/>
                    </a:cubicBezTo>
                    <a:lnTo>
                      <a:pt x="591" y="470"/>
                    </a:lnTo>
                    <a:cubicBezTo>
                      <a:pt x="567" y="447"/>
                      <a:pt x="531" y="435"/>
                      <a:pt x="495" y="435"/>
                    </a:cubicBezTo>
                    <a:cubicBezTo>
                      <a:pt x="418" y="435"/>
                      <a:pt x="352" y="500"/>
                      <a:pt x="352" y="585"/>
                    </a:cubicBezTo>
                    <a:cubicBezTo>
                      <a:pt x="352" y="662"/>
                      <a:pt x="418" y="728"/>
                      <a:pt x="495" y="728"/>
                    </a:cubicBezTo>
                    <a:cubicBezTo>
                      <a:pt x="580" y="728"/>
                      <a:pt x="644" y="662"/>
                      <a:pt x="644" y="585"/>
                    </a:cubicBezTo>
                    <a:cubicBezTo>
                      <a:pt x="644" y="549"/>
                      <a:pt x="633" y="513"/>
                      <a:pt x="615" y="489"/>
                    </a:cubicBezTo>
                    <a:lnTo>
                      <a:pt x="715" y="387"/>
                    </a:lnTo>
                    <a:cubicBezTo>
                      <a:pt x="758" y="442"/>
                      <a:pt x="787" y="506"/>
                      <a:pt x="787" y="585"/>
                    </a:cubicBezTo>
                    <a:cubicBezTo>
                      <a:pt x="787" y="745"/>
                      <a:pt x="657" y="871"/>
                      <a:pt x="495" y="871"/>
                    </a:cubicBezTo>
                    <a:cubicBezTo>
                      <a:pt x="335" y="871"/>
                      <a:pt x="209" y="745"/>
                      <a:pt x="209" y="585"/>
                    </a:cubicBezTo>
                    <a:cubicBezTo>
                      <a:pt x="209" y="423"/>
                      <a:pt x="335" y="292"/>
                      <a:pt x="495" y="292"/>
                    </a:cubicBezTo>
                    <a:close/>
                    <a:moveTo>
                      <a:pt x="495" y="113"/>
                    </a:moveTo>
                    <a:cubicBezTo>
                      <a:pt x="621" y="113"/>
                      <a:pt x="734" y="167"/>
                      <a:pt x="817" y="244"/>
                    </a:cubicBezTo>
                    <a:lnTo>
                      <a:pt x="715" y="346"/>
                    </a:lnTo>
                    <a:cubicBezTo>
                      <a:pt x="657" y="292"/>
                      <a:pt x="580" y="263"/>
                      <a:pt x="495" y="263"/>
                    </a:cubicBezTo>
                    <a:cubicBezTo>
                      <a:pt x="322" y="263"/>
                      <a:pt x="174" y="406"/>
                      <a:pt x="174" y="585"/>
                    </a:cubicBezTo>
                    <a:cubicBezTo>
                      <a:pt x="174" y="756"/>
                      <a:pt x="322" y="906"/>
                      <a:pt x="495" y="906"/>
                    </a:cubicBezTo>
                    <a:cubicBezTo>
                      <a:pt x="674" y="906"/>
                      <a:pt x="817" y="756"/>
                      <a:pt x="817" y="585"/>
                    </a:cubicBezTo>
                    <a:cubicBezTo>
                      <a:pt x="817" y="500"/>
                      <a:pt x="787" y="423"/>
                      <a:pt x="734" y="363"/>
                    </a:cubicBezTo>
                    <a:lnTo>
                      <a:pt x="836" y="263"/>
                    </a:lnTo>
                    <a:cubicBezTo>
                      <a:pt x="913" y="346"/>
                      <a:pt x="966" y="459"/>
                      <a:pt x="966" y="585"/>
                    </a:cubicBezTo>
                    <a:cubicBezTo>
                      <a:pt x="966" y="841"/>
                      <a:pt x="751" y="1049"/>
                      <a:pt x="495" y="1049"/>
                    </a:cubicBezTo>
                    <a:cubicBezTo>
                      <a:pt x="239" y="1049"/>
                      <a:pt x="31" y="841"/>
                      <a:pt x="31" y="585"/>
                    </a:cubicBezTo>
                    <a:cubicBezTo>
                      <a:pt x="31" y="327"/>
                      <a:pt x="239" y="113"/>
                      <a:pt x="495" y="113"/>
                    </a:cubicBezTo>
                    <a:close/>
                    <a:moveTo>
                      <a:pt x="979" y="0"/>
                    </a:moveTo>
                    <a:lnTo>
                      <a:pt x="913" y="71"/>
                    </a:lnTo>
                    <a:lnTo>
                      <a:pt x="913" y="149"/>
                    </a:lnTo>
                    <a:lnTo>
                      <a:pt x="836" y="220"/>
                    </a:lnTo>
                    <a:cubicBezTo>
                      <a:pt x="746" y="137"/>
                      <a:pt x="627" y="84"/>
                      <a:pt x="495" y="84"/>
                    </a:cubicBezTo>
                    <a:cubicBezTo>
                      <a:pt x="222" y="84"/>
                      <a:pt x="1" y="310"/>
                      <a:pt x="1" y="585"/>
                    </a:cubicBezTo>
                    <a:cubicBezTo>
                      <a:pt x="1" y="720"/>
                      <a:pt x="55" y="846"/>
                      <a:pt x="151" y="935"/>
                    </a:cubicBezTo>
                    <a:lnTo>
                      <a:pt x="151" y="1061"/>
                    </a:lnTo>
                    <a:lnTo>
                      <a:pt x="179" y="1061"/>
                    </a:lnTo>
                    <a:lnTo>
                      <a:pt x="179" y="959"/>
                    </a:lnTo>
                    <a:cubicBezTo>
                      <a:pt x="264" y="1036"/>
                      <a:pt x="377" y="1078"/>
                      <a:pt x="495" y="1078"/>
                    </a:cubicBezTo>
                    <a:cubicBezTo>
                      <a:pt x="621" y="1078"/>
                      <a:pt x="728" y="1036"/>
                      <a:pt x="817" y="959"/>
                    </a:cubicBezTo>
                    <a:lnTo>
                      <a:pt x="817" y="1061"/>
                    </a:lnTo>
                    <a:lnTo>
                      <a:pt x="847" y="1061"/>
                    </a:lnTo>
                    <a:lnTo>
                      <a:pt x="847" y="935"/>
                    </a:lnTo>
                    <a:cubicBezTo>
                      <a:pt x="937" y="846"/>
                      <a:pt x="996" y="720"/>
                      <a:pt x="996" y="585"/>
                    </a:cubicBezTo>
                    <a:cubicBezTo>
                      <a:pt x="996" y="453"/>
                      <a:pt x="943" y="335"/>
                      <a:pt x="858" y="244"/>
                    </a:cubicBezTo>
                    <a:lnTo>
                      <a:pt x="930" y="167"/>
                    </a:lnTo>
                    <a:lnTo>
                      <a:pt x="1001" y="167"/>
                    </a:lnTo>
                    <a:lnTo>
                      <a:pt x="1001" y="137"/>
                    </a:lnTo>
                    <a:lnTo>
                      <a:pt x="966" y="137"/>
                    </a:lnTo>
                    <a:lnTo>
                      <a:pt x="973" y="132"/>
                    </a:lnTo>
                    <a:lnTo>
                      <a:pt x="1050" y="132"/>
                    </a:lnTo>
                    <a:lnTo>
                      <a:pt x="1116" y="60"/>
                    </a:lnTo>
                    <a:lnTo>
                      <a:pt x="1020" y="60"/>
                    </a:lnTo>
                    <a:lnTo>
                      <a:pt x="1020" y="0"/>
                    </a:lnTo>
                    <a:lnTo>
                      <a:pt x="990" y="0"/>
                    </a:lnTo>
                    <a:lnTo>
                      <a:pt x="990" y="71"/>
                    </a:lnTo>
                    <a:lnTo>
                      <a:pt x="979" y="77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8" name="Google Shape;398;p14"/>
            <p:cNvGrpSpPr/>
            <p:nvPr/>
          </p:nvGrpSpPr>
          <p:grpSpPr>
            <a:xfrm>
              <a:off x="5811584" y="145228"/>
              <a:ext cx="283080" cy="333900"/>
              <a:chOff x="-3729978" y="911783"/>
              <a:chExt cx="121650" cy="143490"/>
            </a:xfrm>
          </p:grpSpPr>
          <p:sp>
            <p:nvSpPr>
              <p:cNvPr id="399" name="Google Shape;399;p14"/>
              <p:cNvSpPr/>
              <p:nvPr/>
            </p:nvSpPr>
            <p:spPr>
              <a:xfrm>
                <a:off x="-3710666" y="930193"/>
                <a:ext cx="54869" cy="55049"/>
              </a:xfrm>
              <a:custGeom>
                <a:rect b="b" l="l" r="r" t="t"/>
                <a:pathLst>
                  <a:path extrusionOk="0" h="305" w="304">
                    <a:moveTo>
                      <a:pt x="149" y="72"/>
                    </a:moveTo>
                    <a:cubicBezTo>
                      <a:pt x="196" y="72"/>
                      <a:pt x="232" y="108"/>
                      <a:pt x="232" y="149"/>
                    </a:cubicBezTo>
                    <a:cubicBezTo>
                      <a:pt x="232" y="198"/>
                      <a:pt x="196" y="233"/>
                      <a:pt x="149" y="233"/>
                    </a:cubicBezTo>
                    <a:cubicBezTo>
                      <a:pt x="108" y="233"/>
                      <a:pt x="72" y="198"/>
                      <a:pt x="72" y="149"/>
                    </a:cubicBezTo>
                    <a:cubicBezTo>
                      <a:pt x="72" y="108"/>
                      <a:pt x="108" y="72"/>
                      <a:pt x="149" y="72"/>
                    </a:cubicBezTo>
                    <a:close/>
                    <a:moveTo>
                      <a:pt x="138" y="0"/>
                    </a:moveTo>
                    <a:lnTo>
                      <a:pt x="138" y="42"/>
                    </a:lnTo>
                    <a:cubicBezTo>
                      <a:pt x="119" y="49"/>
                      <a:pt x="102" y="55"/>
                      <a:pt x="84" y="66"/>
                    </a:cubicBezTo>
                    <a:lnTo>
                      <a:pt x="54" y="30"/>
                    </a:lnTo>
                    <a:lnTo>
                      <a:pt x="36" y="55"/>
                    </a:lnTo>
                    <a:lnTo>
                      <a:pt x="66" y="85"/>
                    </a:lnTo>
                    <a:cubicBezTo>
                      <a:pt x="54" y="102"/>
                      <a:pt x="48" y="120"/>
                      <a:pt x="42" y="138"/>
                    </a:cubicBezTo>
                    <a:lnTo>
                      <a:pt x="1" y="138"/>
                    </a:lnTo>
                    <a:lnTo>
                      <a:pt x="1" y="168"/>
                    </a:lnTo>
                    <a:lnTo>
                      <a:pt x="42" y="168"/>
                    </a:lnTo>
                    <a:cubicBezTo>
                      <a:pt x="48" y="185"/>
                      <a:pt x="54" y="203"/>
                      <a:pt x="66" y="215"/>
                    </a:cubicBezTo>
                    <a:lnTo>
                      <a:pt x="36" y="251"/>
                    </a:lnTo>
                    <a:lnTo>
                      <a:pt x="54" y="269"/>
                    </a:lnTo>
                    <a:lnTo>
                      <a:pt x="84" y="239"/>
                    </a:lnTo>
                    <a:cubicBezTo>
                      <a:pt x="102" y="251"/>
                      <a:pt x="119" y="256"/>
                      <a:pt x="138" y="263"/>
                    </a:cubicBezTo>
                    <a:lnTo>
                      <a:pt x="138" y="305"/>
                    </a:lnTo>
                    <a:lnTo>
                      <a:pt x="166" y="305"/>
                    </a:lnTo>
                    <a:lnTo>
                      <a:pt x="166" y="263"/>
                    </a:lnTo>
                    <a:cubicBezTo>
                      <a:pt x="185" y="256"/>
                      <a:pt x="202" y="251"/>
                      <a:pt x="215" y="239"/>
                    </a:cubicBezTo>
                    <a:lnTo>
                      <a:pt x="251" y="269"/>
                    </a:lnTo>
                    <a:lnTo>
                      <a:pt x="268" y="251"/>
                    </a:lnTo>
                    <a:lnTo>
                      <a:pt x="238" y="215"/>
                    </a:lnTo>
                    <a:cubicBezTo>
                      <a:pt x="251" y="203"/>
                      <a:pt x="257" y="185"/>
                      <a:pt x="262" y="168"/>
                    </a:cubicBezTo>
                    <a:lnTo>
                      <a:pt x="304" y="168"/>
                    </a:lnTo>
                    <a:lnTo>
                      <a:pt x="304" y="138"/>
                    </a:lnTo>
                    <a:lnTo>
                      <a:pt x="262" y="138"/>
                    </a:lnTo>
                    <a:cubicBezTo>
                      <a:pt x="257" y="120"/>
                      <a:pt x="251" y="102"/>
                      <a:pt x="238" y="85"/>
                    </a:cubicBezTo>
                    <a:lnTo>
                      <a:pt x="268" y="55"/>
                    </a:lnTo>
                    <a:lnTo>
                      <a:pt x="251" y="30"/>
                    </a:lnTo>
                    <a:lnTo>
                      <a:pt x="215" y="66"/>
                    </a:lnTo>
                    <a:cubicBezTo>
                      <a:pt x="202" y="55"/>
                      <a:pt x="185" y="49"/>
                      <a:pt x="166" y="42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14"/>
              <p:cNvSpPr/>
              <p:nvPr/>
            </p:nvSpPr>
            <p:spPr>
              <a:xfrm>
                <a:off x="-3675290" y="975316"/>
                <a:ext cx="33391" cy="33391"/>
              </a:xfrm>
              <a:custGeom>
                <a:rect b="b" l="l" r="r" t="t"/>
                <a:pathLst>
                  <a:path extrusionOk="0" h="185" w="185">
                    <a:moveTo>
                      <a:pt x="91" y="49"/>
                    </a:moveTo>
                    <a:cubicBezTo>
                      <a:pt x="113" y="49"/>
                      <a:pt x="132" y="66"/>
                      <a:pt x="132" y="91"/>
                    </a:cubicBezTo>
                    <a:cubicBezTo>
                      <a:pt x="132" y="113"/>
                      <a:pt x="113" y="132"/>
                      <a:pt x="91" y="132"/>
                    </a:cubicBezTo>
                    <a:cubicBezTo>
                      <a:pt x="72" y="132"/>
                      <a:pt x="49" y="113"/>
                      <a:pt x="49" y="91"/>
                    </a:cubicBezTo>
                    <a:cubicBezTo>
                      <a:pt x="49" y="66"/>
                      <a:pt x="72" y="49"/>
                      <a:pt x="91" y="49"/>
                    </a:cubicBezTo>
                    <a:close/>
                    <a:moveTo>
                      <a:pt x="78" y="1"/>
                    </a:moveTo>
                    <a:lnTo>
                      <a:pt x="78" y="19"/>
                    </a:lnTo>
                    <a:cubicBezTo>
                      <a:pt x="66" y="25"/>
                      <a:pt x="61" y="25"/>
                      <a:pt x="55" y="31"/>
                    </a:cubicBezTo>
                    <a:lnTo>
                      <a:pt x="36" y="13"/>
                    </a:lnTo>
                    <a:lnTo>
                      <a:pt x="19" y="36"/>
                    </a:lnTo>
                    <a:lnTo>
                      <a:pt x="31" y="55"/>
                    </a:lnTo>
                    <a:cubicBezTo>
                      <a:pt x="25" y="61"/>
                      <a:pt x="25" y="66"/>
                      <a:pt x="19" y="78"/>
                    </a:cubicBezTo>
                    <a:lnTo>
                      <a:pt x="0" y="78"/>
                    </a:lnTo>
                    <a:lnTo>
                      <a:pt x="0" y="108"/>
                    </a:lnTo>
                    <a:lnTo>
                      <a:pt x="19" y="108"/>
                    </a:lnTo>
                    <a:cubicBezTo>
                      <a:pt x="25" y="113"/>
                      <a:pt x="25" y="126"/>
                      <a:pt x="31" y="132"/>
                    </a:cubicBezTo>
                    <a:lnTo>
                      <a:pt x="19" y="143"/>
                    </a:lnTo>
                    <a:lnTo>
                      <a:pt x="36" y="168"/>
                    </a:lnTo>
                    <a:lnTo>
                      <a:pt x="55" y="149"/>
                    </a:lnTo>
                    <a:cubicBezTo>
                      <a:pt x="61" y="156"/>
                      <a:pt x="66" y="162"/>
                      <a:pt x="78" y="162"/>
                    </a:cubicBezTo>
                    <a:lnTo>
                      <a:pt x="78" y="185"/>
                    </a:lnTo>
                    <a:lnTo>
                      <a:pt x="108" y="185"/>
                    </a:lnTo>
                    <a:lnTo>
                      <a:pt x="108" y="162"/>
                    </a:lnTo>
                    <a:cubicBezTo>
                      <a:pt x="113" y="162"/>
                      <a:pt x="126" y="156"/>
                      <a:pt x="132" y="149"/>
                    </a:cubicBezTo>
                    <a:lnTo>
                      <a:pt x="143" y="168"/>
                    </a:lnTo>
                    <a:lnTo>
                      <a:pt x="168" y="143"/>
                    </a:lnTo>
                    <a:lnTo>
                      <a:pt x="156" y="132"/>
                    </a:lnTo>
                    <a:cubicBezTo>
                      <a:pt x="156" y="126"/>
                      <a:pt x="162" y="113"/>
                      <a:pt x="162" y="108"/>
                    </a:cubicBezTo>
                    <a:lnTo>
                      <a:pt x="185" y="108"/>
                    </a:lnTo>
                    <a:lnTo>
                      <a:pt x="185" y="78"/>
                    </a:lnTo>
                    <a:lnTo>
                      <a:pt x="162" y="78"/>
                    </a:lnTo>
                    <a:cubicBezTo>
                      <a:pt x="162" y="66"/>
                      <a:pt x="156" y="61"/>
                      <a:pt x="156" y="55"/>
                    </a:cubicBezTo>
                    <a:lnTo>
                      <a:pt x="168" y="36"/>
                    </a:lnTo>
                    <a:lnTo>
                      <a:pt x="143" y="13"/>
                    </a:lnTo>
                    <a:lnTo>
                      <a:pt x="132" y="31"/>
                    </a:lnTo>
                    <a:cubicBezTo>
                      <a:pt x="126" y="25"/>
                      <a:pt x="113" y="25"/>
                      <a:pt x="108" y="19"/>
                    </a:cubicBez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14"/>
              <p:cNvSpPr/>
              <p:nvPr/>
            </p:nvSpPr>
            <p:spPr>
              <a:xfrm>
                <a:off x="-3729978" y="911783"/>
                <a:ext cx="121650" cy="143490"/>
              </a:xfrm>
              <a:custGeom>
                <a:rect b="b" l="l" r="r" t="t"/>
                <a:pathLst>
                  <a:path extrusionOk="0" h="795" w="674">
                    <a:moveTo>
                      <a:pt x="303" y="1"/>
                    </a:moveTo>
                    <a:cubicBezTo>
                      <a:pt x="138" y="1"/>
                      <a:pt x="0" y="138"/>
                      <a:pt x="0" y="305"/>
                    </a:cubicBezTo>
                    <a:cubicBezTo>
                      <a:pt x="0" y="424"/>
                      <a:pt x="66" y="525"/>
                      <a:pt x="173" y="580"/>
                    </a:cubicBezTo>
                    <a:lnTo>
                      <a:pt x="173" y="764"/>
                    </a:lnTo>
                    <a:lnTo>
                      <a:pt x="18" y="764"/>
                    </a:lnTo>
                    <a:lnTo>
                      <a:pt x="18" y="794"/>
                    </a:lnTo>
                    <a:lnTo>
                      <a:pt x="202" y="794"/>
                    </a:lnTo>
                    <a:lnTo>
                      <a:pt x="202" y="561"/>
                    </a:lnTo>
                    <a:lnTo>
                      <a:pt x="191" y="555"/>
                    </a:lnTo>
                    <a:cubicBezTo>
                      <a:pt x="95" y="514"/>
                      <a:pt x="30" y="413"/>
                      <a:pt x="30" y="305"/>
                    </a:cubicBezTo>
                    <a:cubicBezTo>
                      <a:pt x="30" y="157"/>
                      <a:pt x="155" y="31"/>
                      <a:pt x="303" y="31"/>
                    </a:cubicBezTo>
                    <a:cubicBezTo>
                      <a:pt x="459" y="31"/>
                      <a:pt x="578" y="157"/>
                      <a:pt x="578" y="305"/>
                    </a:cubicBezTo>
                    <a:lnTo>
                      <a:pt x="631" y="490"/>
                    </a:lnTo>
                    <a:lnTo>
                      <a:pt x="578" y="490"/>
                    </a:lnTo>
                    <a:lnTo>
                      <a:pt x="578" y="608"/>
                    </a:lnTo>
                    <a:lnTo>
                      <a:pt x="446" y="608"/>
                    </a:lnTo>
                    <a:lnTo>
                      <a:pt x="446" y="794"/>
                    </a:lnTo>
                    <a:lnTo>
                      <a:pt x="655" y="794"/>
                    </a:lnTo>
                    <a:lnTo>
                      <a:pt x="655" y="764"/>
                    </a:lnTo>
                    <a:lnTo>
                      <a:pt x="476" y="764"/>
                    </a:lnTo>
                    <a:lnTo>
                      <a:pt x="476" y="638"/>
                    </a:lnTo>
                    <a:lnTo>
                      <a:pt x="614" y="638"/>
                    </a:lnTo>
                    <a:lnTo>
                      <a:pt x="614" y="520"/>
                    </a:lnTo>
                    <a:lnTo>
                      <a:pt x="674" y="520"/>
                    </a:lnTo>
                    <a:lnTo>
                      <a:pt x="614" y="305"/>
                    </a:lnTo>
                    <a:cubicBezTo>
                      <a:pt x="608" y="138"/>
                      <a:pt x="476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2" name="Google Shape;402;p14"/>
            <p:cNvSpPr/>
            <p:nvPr/>
          </p:nvSpPr>
          <p:spPr>
            <a:xfrm rot="5400000">
              <a:off x="8193400" y="377856"/>
              <a:ext cx="474748" cy="139106"/>
            </a:xfrm>
            <a:custGeom>
              <a:rect b="b" l="l" r="r" t="t"/>
              <a:pathLst>
                <a:path extrusionOk="0" h="627" w="2140">
                  <a:moveTo>
                    <a:pt x="18" y="1"/>
                  </a:moveTo>
                  <a:cubicBezTo>
                    <a:pt x="12" y="1"/>
                    <a:pt x="1" y="8"/>
                    <a:pt x="1" y="19"/>
                  </a:cubicBezTo>
                  <a:cubicBezTo>
                    <a:pt x="1" y="31"/>
                    <a:pt x="12" y="36"/>
                    <a:pt x="18" y="36"/>
                  </a:cubicBezTo>
                  <a:lnTo>
                    <a:pt x="2038" y="36"/>
                  </a:lnTo>
                  <a:cubicBezTo>
                    <a:pt x="2074" y="36"/>
                    <a:pt x="2104" y="67"/>
                    <a:pt x="2104" y="108"/>
                  </a:cubicBezTo>
                  <a:cubicBezTo>
                    <a:pt x="2104" y="151"/>
                    <a:pt x="2074" y="179"/>
                    <a:pt x="2038" y="179"/>
                  </a:cubicBezTo>
                  <a:lnTo>
                    <a:pt x="738" y="179"/>
                  </a:lnTo>
                  <a:cubicBezTo>
                    <a:pt x="680" y="179"/>
                    <a:pt x="631" y="228"/>
                    <a:pt x="631" y="287"/>
                  </a:cubicBezTo>
                  <a:lnTo>
                    <a:pt x="631" y="294"/>
                  </a:lnTo>
                  <a:cubicBezTo>
                    <a:pt x="631" y="352"/>
                    <a:pt x="680" y="401"/>
                    <a:pt x="738" y="401"/>
                  </a:cubicBezTo>
                  <a:lnTo>
                    <a:pt x="1596" y="401"/>
                  </a:lnTo>
                  <a:cubicBezTo>
                    <a:pt x="1632" y="401"/>
                    <a:pt x="1668" y="430"/>
                    <a:pt x="1668" y="472"/>
                  </a:cubicBezTo>
                  <a:lnTo>
                    <a:pt x="1668" y="608"/>
                  </a:lnTo>
                  <a:cubicBezTo>
                    <a:pt x="1668" y="621"/>
                    <a:pt x="1675" y="627"/>
                    <a:pt x="1686" y="627"/>
                  </a:cubicBezTo>
                  <a:cubicBezTo>
                    <a:pt x="1692" y="627"/>
                    <a:pt x="1703" y="621"/>
                    <a:pt x="1703" y="608"/>
                  </a:cubicBezTo>
                  <a:lnTo>
                    <a:pt x="1703" y="472"/>
                  </a:lnTo>
                  <a:cubicBezTo>
                    <a:pt x="1703" y="412"/>
                    <a:pt x="1656" y="365"/>
                    <a:pt x="1596" y="365"/>
                  </a:cubicBezTo>
                  <a:lnTo>
                    <a:pt x="738" y="365"/>
                  </a:lnTo>
                  <a:cubicBezTo>
                    <a:pt x="703" y="365"/>
                    <a:pt x="667" y="330"/>
                    <a:pt x="667" y="294"/>
                  </a:cubicBezTo>
                  <a:lnTo>
                    <a:pt x="667" y="287"/>
                  </a:lnTo>
                  <a:cubicBezTo>
                    <a:pt x="667" y="245"/>
                    <a:pt x="703" y="215"/>
                    <a:pt x="738" y="215"/>
                  </a:cubicBezTo>
                  <a:lnTo>
                    <a:pt x="2038" y="215"/>
                  </a:lnTo>
                  <a:cubicBezTo>
                    <a:pt x="2091" y="215"/>
                    <a:pt x="2139" y="168"/>
                    <a:pt x="2139" y="108"/>
                  </a:cubicBezTo>
                  <a:cubicBezTo>
                    <a:pt x="2139" y="49"/>
                    <a:pt x="209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" name="Google Shape;403;p14"/>
          <p:cNvGrpSpPr/>
          <p:nvPr/>
        </p:nvGrpSpPr>
        <p:grpSpPr>
          <a:xfrm>
            <a:off x="3078823" y="98137"/>
            <a:ext cx="5258589" cy="4942572"/>
            <a:chOff x="3078823" y="98137"/>
            <a:chExt cx="5258589" cy="4942572"/>
          </a:xfrm>
        </p:grpSpPr>
        <p:grpSp>
          <p:nvGrpSpPr>
            <p:cNvPr id="404" name="Google Shape;404;p14"/>
            <p:cNvGrpSpPr/>
            <p:nvPr/>
          </p:nvGrpSpPr>
          <p:grpSpPr>
            <a:xfrm>
              <a:off x="3078823" y="4955010"/>
              <a:ext cx="423708" cy="85699"/>
              <a:chOff x="2023432" y="4251819"/>
              <a:chExt cx="335584" cy="67864"/>
            </a:xfrm>
          </p:grpSpPr>
          <p:sp>
            <p:nvSpPr>
              <p:cNvPr id="405" name="Google Shape;405;p14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14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14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8" name="Google Shape;408;p14"/>
            <p:cNvGrpSpPr/>
            <p:nvPr/>
          </p:nvGrpSpPr>
          <p:grpSpPr>
            <a:xfrm>
              <a:off x="5480548" y="104937"/>
              <a:ext cx="104858" cy="105082"/>
              <a:chOff x="2089506" y="3065185"/>
              <a:chExt cx="467700" cy="468909"/>
            </a:xfrm>
          </p:grpSpPr>
          <p:sp>
            <p:nvSpPr>
              <p:cNvPr id="409" name="Google Shape;409;p14"/>
              <p:cNvSpPr/>
              <p:nvPr/>
            </p:nvSpPr>
            <p:spPr>
              <a:xfrm>
                <a:off x="2199260" y="3183659"/>
                <a:ext cx="246946" cy="23196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14"/>
              <p:cNvSpPr/>
              <p:nvPr/>
            </p:nvSpPr>
            <p:spPr>
              <a:xfrm>
                <a:off x="2089506" y="3065185"/>
                <a:ext cx="467700" cy="468909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11" name="Google Shape;411;p14"/>
            <p:cNvSpPr/>
            <p:nvPr/>
          </p:nvSpPr>
          <p:spPr>
            <a:xfrm>
              <a:off x="4033775" y="4714575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4"/>
            <p:cNvSpPr/>
            <p:nvPr/>
          </p:nvSpPr>
          <p:spPr>
            <a:xfrm>
              <a:off x="8172712" y="98137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3" name="Google Shape;413;p14"/>
            <p:cNvGrpSpPr/>
            <p:nvPr/>
          </p:nvGrpSpPr>
          <p:grpSpPr>
            <a:xfrm>
              <a:off x="6551423" y="138447"/>
              <a:ext cx="423708" cy="85699"/>
              <a:chOff x="2023432" y="4251819"/>
              <a:chExt cx="335584" cy="67864"/>
            </a:xfrm>
          </p:grpSpPr>
          <p:sp>
            <p:nvSpPr>
              <p:cNvPr id="414" name="Google Shape;414;p14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14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14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15"/>
          <p:cNvPicPr preferRelativeResize="0"/>
          <p:nvPr/>
        </p:nvPicPr>
        <p:blipFill rotWithShape="1">
          <a:blip r:embed="rId2">
            <a:alphaModFix amt="4000"/>
          </a:blip>
          <a:srcRect b="7806" l="0" r="0" t="7798"/>
          <a:stretch/>
        </p:blipFill>
        <p:spPr>
          <a:xfrm>
            <a:off x="-7349" y="7325"/>
            <a:ext cx="9144003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15"/>
          <p:cNvSpPr txBox="1"/>
          <p:nvPr>
            <p:ph type="title"/>
          </p:nvPr>
        </p:nvSpPr>
        <p:spPr>
          <a:xfrm>
            <a:off x="3104175" y="1128075"/>
            <a:ext cx="5326500" cy="16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0" name="Google Shape;420;p15"/>
          <p:cNvSpPr txBox="1"/>
          <p:nvPr>
            <p:ph idx="1" type="subTitle"/>
          </p:nvPr>
        </p:nvSpPr>
        <p:spPr>
          <a:xfrm>
            <a:off x="713325" y="3565125"/>
            <a:ext cx="66339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21" name="Google Shape;421;p15"/>
          <p:cNvGrpSpPr/>
          <p:nvPr/>
        </p:nvGrpSpPr>
        <p:grpSpPr>
          <a:xfrm>
            <a:off x="-1011462" y="151800"/>
            <a:ext cx="10738962" cy="6119900"/>
            <a:chOff x="-1011462" y="151800"/>
            <a:chExt cx="10738962" cy="6119900"/>
          </a:xfrm>
        </p:grpSpPr>
        <p:sp>
          <p:nvSpPr>
            <p:cNvPr id="422" name="Google Shape;422;p15"/>
            <p:cNvSpPr/>
            <p:nvPr/>
          </p:nvSpPr>
          <p:spPr>
            <a:xfrm>
              <a:off x="-7350" y="131860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-1011462" y="151800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7084788" y="4604000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8752500" y="447375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26" name="Google Shape;426;p15"/>
          <p:cNvGrpSpPr/>
          <p:nvPr/>
        </p:nvGrpSpPr>
        <p:grpSpPr>
          <a:xfrm>
            <a:off x="107067" y="151810"/>
            <a:ext cx="8961908" cy="4852299"/>
            <a:chOff x="107067" y="151810"/>
            <a:chExt cx="8961908" cy="4852299"/>
          </a:xfrm>
        </p:grpSpPr>
        <p:grpSp>
          <p:nvGrpSpPr>
            <p:cNvPr id="427" name="Google Shape;427;p15"/>
            <p:cNvGrpSpPr/>
            <p:nvPr/>
          </p:nvGrpSpPr>
          <p:grpSpPr>
            <a:xfrm>
              <a:off x="7706798" y="4918410"/>
              <a:ext cx="423708" cy="85699"/>
              <a:chOff x="2023432" y="4251819"/>
              <a:chExt cx="335584" cy="67864"/>
            </a:xfrm>
          </p:grpSpPr>
          <p:sp>
            <p:nvSpPr>
              <p:cNvPr id="428" name="Google Shape;428;p15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5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5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1" name="Google Shape;431;p15"/>
            <p:cNvGrpSpPr/>
            <p:nvPr/>
          </p:nvGrpSpPr>
          <p:grpSpPr>
            <a:xfrm>
              <a:off x="6404673" y="4707974"/>
              <a:ext cx="104858" cy="105082"/>
              <a:chOff x="2089506" y="3065185"/>
              <a:chExt cx="467700" cy="468909"/>
            </a:xfrm>
          </p:grpSpPr>
          <p:sp>
            <p:nvSpPr>
              <p:cNvPr id="432" name="Google Shape;432;p15"/>
              <p:cNvSpPr/>
              <p:nvPr/>
            </p:nvSpPr>
            <p:spPr>
              <a:xfrm>
                <a:off x="2199260" y="3183659"/>
                <a:ext cx="246946" cy="23196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2089506" y="3065185"/>
                <a:ext cx="467700" cy="468909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34" name="Google Shape;434;p15"/>
            <p:cNvSpPr/>
            <p:nvPr/>
          </p:nvSpPr>
          <p:spPr>
            <a:xfrm>
              <a:off x="397800" y="1872312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5" name="Google Shape;435;p15"/>
            <p:cNvGrpSpPr/>
            <p:nvPr/>
          </p:nvGrpSpPr>
          <p:grpSpPr>
            <a:xfrm>
              <a:off x="501373" y="151810"/>
              <a:ext cx="423708" cy="85699"/>
              <a:chOff x="2023432" y="4251819"/>
              <a:chExt cx="335584" cy="67864"/>
            </a:xfrm>
          </p:grpSpPr>
          <p:sp>
            <p:nvSpPr>
              <p:cNvPr id="436" name="Google Shape;436;p15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9" name="Google Shape;439;p15"/>
            <p:cNvGrpSpPr/>
            <p:nvPr/>
          </p:nvGrpSpPr>
          <p:grpSpPr>
            <a:xfrm>
              <a:off x="107067" y="3121493"/>
              <a:ext cx="104858" cy="105082"/>
              <a:chOff x="2089506" y="3065185"/>
              <a:chExt cx="467700" cy="468909"/>
            </a:xfrm>
          </p:grpSpPr>
          <p:sp>
            <p:nvSpPr>
              <p:cNvPr id="440" name="Google Shape;440;p15"/>
              <p:cNvSpPr/>
              <p:nvPr/>
            </p:nvSpPr>
            <p:spPr>
              <a:xfrm>
                <a:off x="2199260" y="3183659"/>
                <a:ext cx="246946" cy="23196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2089506" y="3065185"/>
                <a:ext cx="467700" cy="468909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2" name="Google Shape;442;p15"/>
            <p:cNvSpPr/>
            <p:nvPr/>
          </p:nvSpPr>
          <p:spPr>
            <a:xfrm>
              <a:off x="8904275" y="3565137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3" name="Google Shape;443;p15"/>
          <p:cNvGrpSpPr/>
          <p:nvPr/>
        </p:nvGrpSpPr>
        <p:grpSpPr>
          <a:xfrm>
            <a:off x="90922" y="754614"/>
            <a:ext cx="8949619" cy="4349981"/>
            <a:chOff x="90922" y="754614"/>
            <a:chExt cx="8949619" cy="4349981"/>
          </a:xfrm>
        </p:grpSpPr>
        <p:grpSp>
          <p:nvGrpSpPr>
            <p:cNvPr id="444" name="Google Shape;444;p15"/>
            <p:cNvGrpSpPr/>
            <p:nvPr/>
          </p:nvGrpSpPr>
          <p:grpSpPr>
            <a:xfrm>
              <a:off x="8386843" y="3998968"/>
              <a:ext cx="653698" cy="474753"/>
              <a:chOff x="3885908" y="824021"/>
              <a:chExt cx="297989" cy="216407"/>
            </a:xfrm>
          </p:grpSpPr>
          <p:sp>
            <p:nvSpPr>
              <p:cNvPr id="445" name="Google Shape;445;p15"/>
              <p:cNvSpPr/>
              <p:nvPr/>
            </p:nvSpPr>
            <p:spPr>
              <a:xfrm>
                <a:off x="3902333" y="881958"/>
                <a:ext cx="67684" cy="74542"/>
              </a:xfrm>
              <a:custGeom>
                <a:rect b="b" l="l" r="r" t="t"/>
                <a:pathLst>
                  <a:path extrusionOk="0" h="413" w="375">
                    <a:moveTo>
                      <a:pt x="172" y="31"/>
                    </a:moveTo>
                    <a:lnTo>
                      <a:pt x="256" y="67"/>
                    </a:lnTo>
                    <a:lnTo>
                      <a:pt x="256" y="144"/>
                    </a:lnTo>
                    <a:lnTo>
                      <a:pt x="29" y="144"/>
                    </a:lnTo>
                    <a:lnTo>
                      <a:pt x="29" y="91"/>
                    </a:lnTo>
                    <a:lnTo>
                      <a:pt x="172" y="31"/>
                    </a:lnTo>
                    <a:close/>
                    <a:moveTo>
                      <a:pt x="256" y="174"/>
                    </a:moveTo>
                    <a:lnTo>
                      <a:pt x="256" y="270"/>
                    </a:lnTo>
                    <a:cubicBezTo>
                      <a:pt x="256" y="328"/>
                      <a:pt x="207" y="377"/>
                      <a:pt x="143" y="377"/>
                    </a:cubicBezTo>
                    <a:cubicBezTo>
                      <a:pt x="83" y="377"/>
                      <a:pt x="29" y="328"/>
                      <a:pt x="29" y="270"/>
                    </a:cubicBezTo>
                    <a:lnTo>
                      <a:pt x="29" y="174"/>
                    </a:lnTo>
                    <a:close/>
                    <a:moveTo>
                      <a:pt x="172" y="1"/>
                    </a:moveTo>
                    <a:lnTo>
                      <a:pt x="0" y="67"/>
                    </a:lnTo>
                    <a:lnTo>
                      <a:pt x="0" y="162"/>
                    </a:lnTo>
                    <a:lnTo>
                      <a:pt x="0" y="174"/>
                    </a:lnTo>
                    <a:lnTo>
                      <a:pt x="0" y="270"/>
                    </a:lnTo>
                    <a:cubicBezTo>
                      <a:pt x="0" y="347"/>
                      <a:pt x="64" y="413"/>
                      <a:pt x="143" y="413"/>
                    </a:cubicBezTo>
                    <a:cubicBezTo>
                      <a:pt x="220" y="413"/>
                      <a:pt x="286" y="347"/>
                      <a:pt x="286" y="270"/>
                    </a:cubicBezTo>
                    <a:lnTo>
                      <a:pt x="286" y="174"/>
                    </a:lnTo>
                    <a:lnTo>
                      <a:pt x="375" y="174"/>
                    </a:lnTo>
                    <a:lnTo>
                      <a:pt x="375" y="144"/>
                    </a:lnTo>
                    <a:lnTo>
                      <a:pt x="286" y="144"/>
                    </a:lnTo>
                    <a:lnTo>
                      <a:pt x="286" y="42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3917133" y="918598"/>
                <a:ext cx="5595" cy="5595"/>
              </a:xfrm>
              <a:custGeom>
                <a:rect b="b" l="l" r="r" t="t"/>
                <a:pathLst>
                  <a:path extrusionOk="0" h="31" w="31">
                    <a:moveTo>
                      <a:pt x="1" y="1"/>
                    </a:moveTo>
                    <a:lnTo>
                      <a:pt x="1" y="31"/>
                    </a:lnTo>
                    <a:lnTo>
                      <a:pt x="31" y="31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3933196" y="918598"/>
                <a:ext cx="6678" cy="5595"/>
              </a:xfrm>
              <a:custGeom>
                <a:rect b="b" l="l" r="r" t="t"/>
                <a:pathLst>
                  <a:path extrusionOk="0" h="31" w="37">
                    <a:moveTo>
                      <a:pt x="1" y="1"/>
                    </a:moveTo>
                    <a:lnTo>
                      <a:pt x="1" y="31"/>
                    </a:lnTo>
                    <a:lnTo>
                      <a:pt x="36" y="31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3927962" y="934661"/>
                <a:ext cx="10829" cy="11010"/>
              </a:xfrm>
              <a:custGeom>
                <a:rect b="b" l="l" r="r" t="t"/>
                <a:pathLst>
                  <a:path extrusionOk="0" h="61" w="60">
                    <a:moveTo>
                      <a:pt x="30" y="1"/>
                    </a:moveTo>
                    <a:cubicBezTo>
                      <a:pt x="30" y="13"/>
                      <a:pt x="18" y="31"/>
                      <a:pt x="1" y="31"/>
                    </a:cubicBezTo>
                    <a:lnTo>
                      <a:pt x="1" y="61"/>
                    </a:lnTo>
                    <a:cubicBezTo>
                      <a:pt x="37" y="61"/>
                      <a:pt x="60" y="3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3911718" y="970218"/>
                <a:ext cx="32488" cy="16244"/>
              </a:xfrm>
              <a:custGeom>
                <a:rect b="b" l="l" r="r" t="t"/>
                <a:pathLst>
                  <a:path extrusionOk="0" h="90" w="180">
                    <a:moveTo>
                      <a:pt x="1" y="1"/>
                    </a:moveTo>
                    <a:cubicBezTo>
                      <a:pt x="1" y="48"/>
                      <a:pt x="42" y="89"/>
                      <a:pt x="91" y="89"/>
                    </a:cubicBezTo>
                    <a:cubicBezTo>
                      <a:pt x="144" y="89"/>
                      <a:pt x="180" y="48"/>
                      <a:pt x="180" y="1"/>
                    </a:cubicBezTo>
                    <a:lnTo>
                      <a:pt x="150" y="1"/>
                    </a:lnTo>
                    <a:cubicBezTo>
                      <a:pt x="150" y="31"/>
                      <a:pt x="127" y="61"/>
                      <a:pt x="91" y="61"/>
                    </a:cubicBezTo>
                    <a:cubicBezTo>
                      <a:pt x="61" y="61"/>
                      <a:pt x="31" y="3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3898903" y="987545"/>
                <a:ext cx="5595" cy="31225"/>
              </a:xfrm>
              <a:custGeom>
                <a:rect b="b" l="l" r="r" t="t"/>
                <a:pathLst>
                  <a:path extrusionOk="0" h="173" w="31">
                    <a:moveTo>
                      <a:pt x="0" y="1"/>
                    </a:moveTo>
                    <a:lnTo>
                      <a:pt x="0" y="172"/>
                    </a:lnTo>
                    <a:lnTo>
                      <a:pt x="30" y="17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3951606" y="987545"/>
                <a:ext cx="5595" cy="31225"/>
              </a:xfrm>
              <a:custGeom>
                <a:rect b="b" l="l" r="r" t="t"/>
                <a:pathLst>
                  <a:path extrusionOk="0" h="173" w="31">
                    <a:moveTo>
                      <a:pt x="0" y="1"/>
                    </a:moveTo>
                    <a:lnTo>
                      <a:pt x="0" y="172"/>
                    </a:lnTo>
                    <a:lnTo>
                      <a:pt x="30" y="17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4008461" y="888456"/>
                <a:ext cx="52884" cy="68045"/>
              </a:xfrm>
              <a:custGeom>
                <a:rect b="b" l="l" r="r" t="t"/>
                <a:pathLst>
                  <a:path extrusionOk="0" h="377" w="293">
                    <a:moveTo>
                      <a:pt x="185" y="36"/>
                    </a:moveTo>
                    <a:lnTo>
                      <a:pt x="210" y="61"/>
                    </a:lnTo>
                    <a:lnTo>
                      <a:pt x="263" y="49"/>
                    </a:lnTo>
                    <a:lnTo>
                      <a:pt x="263" y="108"/>
                    </a:lnTo>
                    <a:lnTo>
                      <a:pt x="185" y="108"/>
                    </a:lnTo>
                    <a:lnTo>
                      <a:pt x="102" y="126"/>
                    </a:lnTo>
                    <a:lnTo>
                      <a:pt x="78" y="108"/>
                    </a:lnTo>
                    <a:lnTo>
                      <a:pt x="37" y="108"/>
                    </a:lnTo>
                    <a:lnTo>
                      <a:pt x="37" y="55"/>
                    </a:lnTo>
                    <a:lnTo>
                      <a:pt x="97" y="36"/>
                    </a:lnTo>
                    <a:close/>
                    <a:moveTo>
                      <a:pt x="263" y="138"/>
                    </a:moveTo>
                    <a:lnTo>
                      <a:pt x="263" y="234"/>
                    </a:lnTo>
                    <a:cubicBezTo>
                      <a:pt x="263" y="292"/>
                      <a:pt x="210" y="341"/>
                      <a:pt x="150" y="341"/>
                    </a:cubicBezTo>
                    <a:cubicBezTo>
                      <a:pt x="84" y="341"/>
                      <a:pt x="37" y="292"/>
                      <a:pt x="37" y="234"/>
                    </a:cubicBezTo>
                    <a:lnTo>
                      <a:pt x="37" y="138"/>
                    </a:lnTo>
                    <a:lnTo>
                      <a:pt x="67" y="138"/>
                    </a:lnTo>
                    <a:lnTo>
                      <a:pt x="97" y="162"/>
                    </a:lnTo>
                    <a:lnTo>
                      <a:pt x="185" y="138"/>
                    </a:lnTo>
                    <a:close/>
                    <a:moveTo>
                      <a:pt x="97" y="1"/>
                    </a:moveTo>
                    <a:lnTo>
                      <a:pt x="1" y="31"/>
                    </a:lnTo>
                    <a:lnTo>
                      <a:pt x="1" y="126"/>
                    </a:lnTo>
                    <a:lnTo>
                      <a:pt x="1" y="138"/>
                    </a:lnTo>
                    <a:lnTo>
                      <a:pt x="1" y="234"/>
                    </a:lnTo>
                    <a:cubicBezTo>
                      <a:pt x="1" y="311"/>
                      <a:pt x="67" y="377"/>
                      <a:pt x="150" y="377"/>
                    </a:cubicBezTo>
                    <a:cubicBezTo>
                      <a:pt x="227" y="377"/>
                      <a:pt x="293" y="311"/>
                      <a:pt x="293" y="234"/>
                    </a:cubicBezTo>
                    <a:lnTo>
                      <a:pt x="293" y="138"/>
                    </a:lnTo>
                    <a:lnTo>
                      <a:pt x="293" y="126"/>
                    </a:lnTo>
                    <a:lnTo>
                      <a:pt x="293" y="13"/>
                    </a:lnTo>
                    <a:lnTo>
                      <a:pt x="221" y="31"/>
                    </a:lnTo>
                    <a:lnTo>
                      <a:pt x="1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4023441" y="918598"/>
                <a:ext cx="6678" cy="5595"/>
              </a:xfrm>
              <a:custGeom>
                <a:rect b="b" l="l" r="r" t="t"/>
                <a:pathLst>
                  <a:path extrusionOk="0" h="31" w="37">
                    <a:moveTo>
                      <a:pt x="1" y="1"/>
                    </a:moveTo>
                    <a:lnTo>
                      <a:pt x="1" y="31"/>
                    </a:lnTo>
                    <a:lnTo>
                      <a:pt x="37" y="31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4040768" y="918598"/>
                <a:ext cx="5595" cy="5595"/>
              </a:xfrm>
              <a:custGeom>
                <a:rect b="b" l="l" r="r" t="t"/>
                <a:pathLst>
                  <a:path extrusionOk="0" h="31" w="31">
                    <a:moveTo>
                      <a:pt x="1" y="1"/>
                    </a:moveTo>
                    <a:lnTo>
                      <a:pt x="1" y="31"/>
                    </a:lnTo>
                    <a:lnTo>
                      <a:pt x="31" y="31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4023441" y="934661"/>
                <a:ext cx="22922" cy="11010"/>
              </a:xfrm>
              <a:custGeom>
                <a:rect b="b" l="l" r="r" t="t"/>
                <a:pathLst>
                  <a:path extrusionOk="0" h="61" w="127">
                    <a:moveTo>
                      <a:pt x="1" y="1"/>
                    </a:moveTo>
                    <a:cubicBezTo>
                      <a:pt x="1" y="31"/>
                      <a:pt x="31" y="61"/>
                      <a:pt x="67" y="61"/>
                    </a:cubicBezTo>
                    <a:cubicBezTo>
                      <a:pt x="97" y="61"/>
                      <a:pt x="127" y="31"/>
                      <a:pt x="127" y="1"/>
                    </a:cubicBezTo>
                    <a:lnTo>
                      <a:pt x="97" y="1"/>
                    </a:lnTo>
                    <a:cubicBezTo>
                      <a:pt x="97" y="13"/>
                      <a:pt x="80" y="31"/>
                      <a:pt x="67" y="31"/>
                    </a:cubicBezTo>
                    <a:cubicBezTo>
                      <a:pt x="49" y="31"/>
                      <a:pt x="31" y="1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4026871" y="977799"/>
                <a:ext cx="16244" cy="36820"/>
              </a:xfrm>
              <a:custGeom>
                <a:rect b="b" l="l" r="r" t="t"/>
                <a:pathLst>
                  <a:path extrusionOk="0" h="204" w="90">
                    <a:moveTo>
                      <a:pt x="12" y="0"/>
                    </a:moveTo>
                    <a:lnTo>
                      <a:pt x="0" y="149"/>
                    </a:lnTo>
                    <a:lnTo>
                      <a:pt x="48" y="203"/>
                    </a:lnTo>
                    <a:lnTo>
                      <a:pt x="89" y="149"/>
                    </a:lnTo>
                    <a:lnTo>
                      <a:pt x="78" y="0"/>
                    </a:lnTo>
                    <a:lnTo>
                      <a:pt x="48" y="0"/>
                    </a:lnTo>
                    <a:lnTo>
                      <a:pt x="53" y="137"/>
                    </a:lnTo>
                    <a:lnTo>
                      <a:pt x="48" y="149"/>
                    </a:lnTo>
                    <a:lnTo>
                      <a:pt x="36" y="13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4025788" y="968233"/>
                <a:ext cx="18590" cy="8664"/>
              </a:xfrm>
              <a:custGeom>
                <a:rect b="b" l="l" r="r" t="t"/>
                <a:pathLst>
                  <a:path extrusionOk="0" h="48" w="103">
                    <a:moveTo>
                      <a:pt x="1" y="0"/>
                    </a:moveTo>
                    <a:cubicBezTo>
                      <a:pt x="1" y="23"/>
                      <a:pt x="24" y="47"/>
                      <a:pt x="54" y="47"/>
                    </a:cubicBezTo>
                    <a:cubicBezTo>
                      <a:pt x="78" y="47"/>
                      <a:pt x="102" y="23"/>
                      <a:pt x="102" y="0"/>
                    </a:cubicBezTo>
                    <a:lnTo>
                      <a:pt x="72" y="0"/>
                    </a:lnTo>
                    <a:cubicBezTo>
                      <a:pt x="72" y="6"/>
                      <a:pt x="59" y="17"/>
                      <a:pt x="54" y="17"/>
                    </a:cubicBezTo>
                    <a:cubicBezTo>
                      <a:pt x="42" y="17"/>
                      <a:pt x="36" y="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4006475" y="987545"/>
                <a:ext cx="5595" cy="31225"/>
              </a:xfrm>
              <a:custGeom>
                <a:rect b="b" l="l" r="r" t="t"/>
                <a:pathLst>
                  <a:path extrusionOk="0" h="173" w="31">
                    <a:moveTo>
                      <a:pt x="1" y="1"/>
                    </a:moveTo>
                    <a:lnTo>
                      <a:pt x="1" y="172"/>
                    </a:lnTo>
                    <a:lnTo>
                      <a:pt x="31" y="172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>
                <a:off x="4058095" y="987545"/>
                <a:ext cx="5595" cy="31225"/>
              </a:xfrm>
              <a:custGeom>
                <a:rect b="b" l="l" r="r" t="t"/>
                <a:pathLst>
                  <a:path extrusionOk="0" h="173" w="31">
                    <a:moveTo>
                      <a:pt x="0" y="1"/>
                    </a:moveTo>
                    <a:lnTo>
                      <a:pt x="0" y="172"/>
                    </a:lnTo>
                    <a:lnTo>
                      <a:pt x="30" y="17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>
                <a:off x="4131013" y="918598"/>
                <a:ext cx="5595" cy="5595"/>
              </a:xfrm>
              <a:custGeom>
                <a:rect b="b" l="l" r="r" t="t"/>
                <a:pathLst>
                  <a:path extrusionOk="0" h="31" w="31">
                    <a:moveTo>
                      <a:pt x="1" y="1"/>
                    </a:moveTo>
                    <a:lnTo>
                      <a:pt x="1" y="31"/>
                    </a:lnTo>
                    <a:lnTo>
                      <a:pt x="31" y="31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>
                <a:off x="4147438" y="918598"/>
                <a:ext cx="5234" cy="5595"/>
              </a:xfrm>
              <a:custGeom>
                <a:rect b="b" l="l" r="r" t="t"/>
                <a:pathLst>
                  <a:path extrusionOk="0" h="31" w="29">
                    <a:moveTo>
                      <a:pt x="0" y="1"/>
                    </a:moveTo>
                    <a:lnTo>
                      <a:pt x="0" y="31"/>
                    </a:lnTo>
                    <a:lnTo>
                      <a:pt x="29" y="3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>
                <a:off x="4131013" y="934661"/>
                <a:ext cx="21659" cy="11010"/>
              </a:xfrm>
              <a:custGeom>
                <a:rect b="b" l="l" r="r" t="t"/>
                <a:pathLst>
                  <a:path extrusionOk="0" h="61" w="120">
                    <a:moveTo>
                      <a:pt x="1" y="1"/>
                    </a:moveTo>
                    <a:cubicBezTo>
                      <a:pt x="1" y="31"/>
                      <a:pt x="25" y="61"/>
                      <a:pt x="61" y="61"/>
                    </a:cubicBezTo>
                    <a:cubicBezTo>
                      <a:pt x="97" y="61"/>
                      <a:pt x="120" y="31"/>
                      <a:pt x="120" y="1"/>
                    </a:cubicBezTo>
                    <a:lnTo>
                      <a:pt x="91" y="1"/>
                    </a:lnTo>
                    <a:cubicBezTo>
                      <a:pt x="91" y="13"/>
                      <a:pt x="78" y="31"/>
                      <a:pt x="61" y="31"/>
                    </a:cubicBezTo>
                    <a:cubicBezTo>
                      <a:pt x="42" y="31"/>
                      <a:pt x="31" y="1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4112784" y="987545"/>
                <a:ext cx="5595" cy="31225"/>
              </a:xfrm>
              <a:custGeom>
                <a:rect b="b" l="l" r="r" t="t"/>
                <a:pathLst>
                  <a:path extrusionOk="0" h="173" w="31">
                    <a:moveTo>
                      <a:pt x="0" y="1"/>
                    </a:moveTo>
                    <a:lnTo>
                      <a:pt x="0" y="172"/>
                    </a:lnTo>
                    <a:lnTo>
                      <a:pt x="30" y="17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4165487" y="987545"/>
                <a:ext cx="5595" cy="31225"/>
              </a:xfrm>
              <a:custGeom>
                <a:rect b="b" l="l" r="r" t="t"/>
                <a:pathLst>
                  <a:path extrusionOk="0" h="173" w="31">
                    <a:moveTo>
                      <a:pt x="0" y="1"/>
                    </a:moveTo>
                    <a:lnTo>
                      <a:pt x="0" y="172"/>
                    </a:lnTo>
                    <a:lnTo>
                      <a:pt x="30" y="17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4099969" y="881958"/>
                <a:ext cx="83928" cy="74542"/>
              </a:xfrm>
              <a:custGeom>
                <a:rect b="b" l="l" r="r" t="t"/>
                <a:pathLst>
                  <a:path extrusionOk="0" h="413" w="465">
                    <a:moveTo>
                      <a:pt x="233" y="31"/>
                    </a:moveTo>
                    <a:cubicBezTo>
                      <a:pt x="346" y="31"/>
                      <a:pt x="435" y="127"/>
                      <a:pt x="435" y="234"/>
                    </a:cubicBezTo>
                    <a:lnTo>
                      <a:pt x="435" y="311"/>
                    </a:lnTo>
                    <a:lnTo>
                      <a:pt x="370" y="311"/>
                    </a:lnTo>
                    <a:cubicBezTo>
                      <a:pt x="376" y="300"/>
                      <a:pt x="376" y="281"/>
                      <a:pt x="376" y="270"/>
                    </a:cubicBezTo>
                    <a:lnTo>
                      <a:pt x="376" y="144"/>
                    </a:lnTo>
                    <a:lnTo>
                      <a:pt x="90" y="144"/>
                    </a:lnTo>
                    <a:lnTo>
                      <a:pt x="90" y="270"/>
                    </a:lnTo>
                    <a:cubicBezTo>
                      <a:pt x="90" y="281"/>
                      <a:pt x="90" y="300"/>
                      <a:pt x="96" y="311"/>
                    </a:cubicBezTo>
                    <a:lnTo>
                      <a:pt x="30" y="311"/>
                    </a:lnTo>
                    <a:lnTo>
                      <a:pt x="30" y="234"/>
                    </a:lnTo>
                    <a:cubicBezTo>
                      <a:pt x="30" y="127"/>
                      <a:pt x="120" y="31"/>
                      <a:pt x="233" y="31"/>
                    </a:cubicBezTo>
                    <a:close/>
                    <a:moveTo>
                      <a:pt x="346" y="174"/>
                    </a:moveTo>
                    <a:lnTo>
                      <a:pt x="346" y="270"/>
                    </a:lnTo>
                    <a:cubicBezTo>
                      <a:pt x="346" y="328"/>
                      <a:pt x="292" y="377"/>
                      <a:pt x="233" y="377"/>
                    </a:cubicBezTo>
                    <a:cubicBezTo>
                      <a:pt x="173" y="377"/>
                      <a:pt x="120" y="328"/>
                      <a:pt x="120" y="270"/>
                    </a:cubicBezTo>
                    <a:lnTo>
                      <a:pt x="120" y="174"/>
                    </a:lnTo>
                    <a:close/>
                    <a:moveTo>
                      <a:pt x="233" y="1"/>
                    </a:moveTo>
                    <a:cubicBezTo>
                      <a:pt x="101" y="1"/>
                      <a:pt x="0" y="108"/>
                      <a:pt x="0" y="234"/>
                    </a:cubicBezTo>
                    <a:lnTo>
                      <a:pt x="0" y="341"/>
                    </a:lnTo>
                    <a:lnTo>
                      <a:pt x="107" y="341"/>
                    </a:lnTo>
                    <a:cubicBezTo>
                      <a:pt x="137" y="383"/>
                      <a:pt x="179" y="413"/>
                      <a:pt x="233" y="413"/>
                    </a:cubicBezTo>
                    <a:cubicBezTo>
                      <a:pt x="286" y="413"/>
                      <a:pt x="327" y="383"/>
                      <a:pt x="357" y="341"/>
                    </a:cubicBezTo>
                    <a:lnTo>
                      <a:pt x="465" y="341"/>
                    </a:lnTo>
                    <a:lnTo>
                      <a:pt x="465" y="234"/>
                    </a:lnTo>
                    <a:cubicBezTo>
                      <a:pt x="465" y="108"/>
                      <a:pt x="363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3885908" y="958486"/>
                <a:ext cx="84108" cy="62450"/>
              </a:xfrm>
              <a:custGeom>
                <a:rect b="b" l="l" r="r" t="t"/>
                <a:pathLst>
                  <a:path extrusionOk="0" h="346" w="466">
                    <a:moveTo>
                      <a:pt x="234" y="0"/>
                    </a:moveTo>
                    <a:cubicBezTo>
                      <a:pt x="150" y="0"/>
                      <a:pt x="72" y="30"/>
                      <a:pt x="7" y="83"/>
                    </a:cubicBezTo>
                    <a:lnTo>
                      <a:pt x="1" y="90"/>
                    </a:lnTo>
                    <a:lnTo>
                      <a:pt x="1" y="346"/>
                    </a:lnTo>
                    <a:lnTo>
                      <a:pt x="31" y="346"/>
                    </a:lnTo>
                    <a:lnTo>
                      <a:pt x="31" y="101"/>
                    </a:lnTo>
                    <a:cubicBezTo>
                      <a:pt x="91" y="60"/>
                      <a:pt x="163" y="36"/>
                      <a:pt x="234" y="36"/>
                    </a:cubicBezTo>
                    <a:cubicBezTo>
                      <a:pt x="305" y="36"/>
                      <a:pt x="377" y="60"/>
                      <a:pt x="436" y="101"/>
                    </a:cubicBezTo>
                    <a:lnTo>
                      <a:pt x="436" y="346"/>
                    </a:lnTo>
                    <a:lnTo>
                      <a:pt x="466" y="346"/>
                    </a:lnTo>
                    <a:lnTo>
                      <a:pt x="466" y="90"/>
                    </a:lnTo>
                    <a:lnTo>
                      <a:pt x="460" y="83"/>
                    </a:lnTo>
                    <a:cubicBezTo>
                      <a:pt x="394" y="30"/>
                      <a:pt x="317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3993661" y="958486"/>
                <a:ext cx="83928" cy="62450"/>
              </a:xfrm>
              <a:custGeom>
                <a:rect b="b" l="l" r="r" t="t"/>
                <a:pathLst>
                  <a:path extrusionOk="0" h="346" w="465">
                    <a:moveTo>
                      <a:pt x="232" y="0"/>
                    </a:moveTo>
                    <a:cubicBezTo>
                      <a:pt x="149" y="0"/>
                      <a:pt x="66" y="30"/>
                      <a:pt x="6" y="83"/>
                    </a:cubicBezTo>
                    <a:lnTo>
                      <a:pt x="0" y="90"/>
                    </a:lnTo>
                    <a:lnTo>
                      <a:pt x="0" y="346"/>
                    </a:lnTo>
                    <a:lnTo>
                      <a:pt x="30" y="346"/>
                    </a:lnTo>
                    <a:lnTo>
                      <a:pt x="30" y="101"/>
                    </a:lnTo>
                    <a:cubicBezTo>
                      <a:pt x="83" y="60"/>
                      <a:pt x="154" y="36"/>
                      <a:pt x="232" y="36"/>
                    </a:cubicBezTo>
                    <a:cubicBezTo>
                      <a:pt x="303" y="36"/>
                      <a:pt x="375" y="60"/>
                      <a:pt x="429" y="101"/>
                    </a:cubicBezTo>
                    <a:lnTo>
                      <a:pt x="429" y="346"/>
                    </a:lnTo>
                    <a:lnTo>
                      <a:pt x="465" y="346"/>
                    </a:lnTo>
                    <a:lnTo>
                      <a:pt x="459" y="90"/>
                    </a:lnTo>
                    <a:lnTo>
                      <a:pt x="452" y="83"/>
                    </a:lnTo>
                    <a:cubicBezTo>
                      <a:pt x="393" y="30"/>
                      <a:pt x="309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4099969" y="958486"/>
                <a:ext cx="83928" cy="62450"/>
              </a:xfrm>
              <a:custGeom>
                <a:rect b="b" l="l" r="r" t="t"/>
                <a:pathLst>
                  <a:path extrusionOk="0" h="346" w="465">
                    <a:moveTo>
                      <a:pt x="233" y="0"/>
                    </a:moveTo>
                    <a:cubicBezTo>
                      <a:pt x="149" y="0"/>
                      <a:pt x="71" y="30"/>
                      <a:pt x="6" y="83"/>
                    </a:cubicBezTo>
                    <a:lnTo>
                      <a:pt x="0" y="90"/>
                    </a:lnTo>
                    <a:lnTo>
                      <a:pt x="0" y="346"/>
                    </a:lnTo>
                    <a:lnTo>
                      <a:pt x="30" y="346"/>
                    </a:lnTo>
                    <a:lnTo>
                      <a:pt x="30" y="101"/>
                    </a:lnTo>
                    <a:cubicBezTo>
                      <a:pt x="90" y="60"/>
                      <a:pt x="162" y="36"/>
                      <a:pt x="233" y="36"/>
                    </a:cubicBezTo>
                    <a:cubicBezTo>
                      <a:pt x="304" y="36"/>
                      <a:pt x="376" y="60"/>
                      <a:pt x="435" y="101"/>
                    </a:cubicBezTo>
                    <a:lnTo>
                      <a:pt x="435" y="346"/>
                    </a:lnTo>
                    <a:lnTo>
                      <a:pt x="465" y="346"/>
                    </a:lnTo>
                    <a:lnTo>
                      <a:pt x="465" y="90"/>
                    </a:lnTo>
                    <a:lnTo>
                      <a:pt x="459" y="83"/>
                    </a:lnTo>
                    <a:cubicBezTo>
                      <a:pt x="393" y="30"/>
                      <a:pt x="316" y="0"/>
                      <a:pt x="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4138594" y="1012092"/>
                <a:ext cx="6678" cy="6678"/>
              </a:xfrm>
              <a:custGeom>
                <a:rect b="b" l="l" r="r" t="t"/>
                <a:pathLst>
                  <a:path extrusionOk="0" h="37" w="37">
                    <a:moveTo>
                      <a:pt x="0" y="0"/>
                    </a:moveTo>
                    <a:lnTo>
                      <a:pt x="0" y="36"/>
                    </a:lnTo>
                    <a:lnTo>
                      <a:pt x="36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4138594" y="998194"/>
                <a:ext cx="6678" cy="6498"/>
              </a:xfrm>
              <a:custGeom>
                <a:rect b="b" l="l" r="r" t="t"/>
                <a:pathLst>
                  <a:path extrusionOk="0" h="36" w="37">
                    <a:moveTo>
                      <a:pt x="0" y="0"/>
                    </a:moveTo>
                    <a:lnTo>
                      <a:pt x="0" y="36"/>
                    </a:lnTo>
                    <a:lnTo>
                      <a:pt x="36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15"/>
              <p:cNvSpPr/>
              <p:nvPr/>
            </p:nvSpPr>
            <p:spPr>
              <a:xfrm>
                <a:off x="4138594" y="984116"/>
                <a:ext cx="6678" cy="6678"/>
              </a:xfrm>
              <a:custGeom>
                <a:rect b="b" l="l" r="r" t="t"/>
                <a:pathLst>
                  <a:path extrusionOk="0" h="37" w="37">
                    <a:moveTo>
                      <a:pt x="0" y="1"/>
                    </a:moveTo>
                    <a:lnTo>
                      <a:pt x="0" y="37"/>
                    </a:lnTo>
                    <a:lnTo>
                      <a:pt x="36" y="37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15"/>
              <p:cNvSpPr/>
              <p:nvPr/>
            </p:nvSpPr>
            <p:spPr>
              <a:xfrm>
                <a:off x="4147438" y="969316"/>
                <a:ext cx="10649" cy="9566"/>
              </a:xfrm>
              <a:custGeom>
                <a:rect b="b" l="l" r="r" t="t"/>
                <a:pathLst>
                  <a:path extrusionOk="0" h="53" w="59">
                    <a:moveTo>
                      <a:pt x="23" y="0"/>
                    </a:moveTo>
                    <a:cubicBezTo>
                      <a:pt x="23" y="11"/>
                      <a:pt x="17" y="23"/>
                      <a:pt x="0" y="23"/>
                    </a:cubicBezTo>
                    <a:lnTo>
                      <a:pt x="0" y="53"/>
                    </a:lnTo>
                    <a:cubicBezTo>
                      <a:pt x="29" y="53"/>
                      <a:pt x="59" y="3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15"/>
              <p:cNvSpPr/>
              <p:nvPr/>
            </p:nvSpPr>
            <p:spPr>
              <a:xfrm>
                <a:off x="4125599" y="969316"/>
                <a:ext cx="11010" cy="9566"/>
              </a:xfrm>
              <a:custGeom>
                <a:rect b="b" l="l" r="r" t="t"/>
                <a:pathLst>
                  <a:path extrusionOk="0" h="53" w="61">
                    <a:moveTo>
                      <a:pt x="1" y="0"/>
                    </a:moveTo>
                    <a:cubicBezTo>
                      <a:pt x="1" y="30"/>
                      <a:pt x="31" y="53"/>
                      <a:pt x="61" y="53"/>
                    </a:cubicBezTo>
                    <a:lnTo>
                      <a:pt x="61" y="23"/>
                    </a:lnTo>
                    <a:cubicBezTo>
                      <a:pt x="42" y="23"/>
                      <a:pt x="37" y="11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5"/>
              <p:cNvSpPr/>
              <p:nvPr/>
            </p:nvSpPr>
            <p:spPr>
              <a:xfrm>
                <a:off x="4027954" y="824021"/>
                <a:ext cx="14078" cy="8844"/>
              </a:xfrm>
              <a:custGeom>
                <a:rect b="b" l="l" r="r" t="t"/>
                <a:pathLst>
                  <a:path extrusionOk="0" h="49" w="78">
                    <a:moveTo>
                      <a:pt x="0" y="0"/>
                    </a:moveTo>
                    <a:lnTo>
                      <a:pt x="0" y="30"/>
                    </a:lnTo>
                    <a:lnTo>
                      <a:pt x="24" y="30"/>
                    </a:lnTo>
                    <a:lnTo>
                      <a:pt x="24" y="49"/>
                    </a:lnTo>
                    <a:lnTo>
                      <a:pt x="55" y="49"/>
                    </a:lnTo>
                    <a:lnTo>
                      <a:pt x="55" y="30"/>
                    </a:lnTo>
                    <a:lnTo>
                      <a:pt x="77" y="30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5"/>
              <p:cNvSpPr/>
              <p:nvPr/>
            </p:nvSpPr>
            <p:spPr>
              <a:xfrm>
                <a:off x="4032285" y="843333"/>
                <a:ext cx="5595" cy="9927"/>
              </a:xfrm>
              <a:custGeom>
                <a:rect b="b" l="l" r="r" t="t"/>
                <a:pathLst>
                  <a:path extrusionOk="0" h="55" w="31">
                    <a:moveTo>
                      <a:pt x="0" y="0"/>
                    </a:moveTo>
                    <a:lnTo>
                      <a:pt x="0" y="55"/>
                    </a:lnTo>
                    <a:lnTo>
                      <a:pt x="31" y="55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5"/>
              <p:cNvSpPr/>
              <p:nvPr/>
            </p:nvSpPr>
            <p:spPr>
              <a:xfrm>
                <a:off x="4032285" y="862646"/>
                <a:ext cx="5595" cy="6678"/>
              </a:xfrm>
              <a:custGeom>
                <a:rect b="b" l="l" r="r" t="t"/>
                <a:pathLst>
                  <a:path extrusionOk="0" h="37" w="31">
                    <a:moveTo>
                      <a:pt x="0" y="1"/>
                    </a:moveTo>
                    <a:lnTo>
                      <a:pt x="0" y="36"/>
                    </a:lnTo>
                    <a:lnTo>
                      <a:pt x="31" y="36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5"/>
              <p:cNvSpPr/>
              <p:nvPr/>
            </p:nvSpPr>
            <p:spPr>
              <a:xfrm>
                <a:off x="4138594" y="862646"/>
                <a:ext cx="6678" cy="6678"/>
              </a:xfrm>
              <a:custGeom>
                <a:rect b="b" l="l" r="r" t="t"/>
                <a:pathLst>
                  <a:path extrusionOk="0" h="37" w="37">
                    <a:moveTo>
                      <a:pt x="0" y="1"/>
                    </a:moveTo>
                    <a:lnTo>
                      <a:pt x="0" y="36"/>
                    </a:lnTo>
                    <a:lnTo>
                      <a:pt x="36" y="36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4138594" y="843333"/>
                <a:ext cx="6678" cy="9927"/>
              </a:xfrm>
              <a:custGeom>
                <a:rect b="b" l="l" r="r" t="t"/>
                <a:pathLst>
                  <a:path extrusionOk="0" h="55" w="37">
                    <a:moveTo>
                      <a:pt x="0" y="0"/>
                    </a:moveTo>
                    <a:lnTo>
                      <a:pt x="0" y="55"/>
                    </a:lnTo>
                    <a:lnTo>
                      <a:pt x="36" y="55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15"/>
              <p:cNvSpPr/>
              <p:nvPr/>
            </p:nvSpPr>
            <p:spPr>
              <a:xfrm>
                <a:off x="4135526" y="824021"/>
                <a:ext cx="9746" cy="8844"/>
              </a:xfrm>
              <a:custGeom>
                <a:rect b="b" l="l" r="r" t="t"/>
                <a:pathLst>
                  <a:path extrusionOk="0" h="49" w="54">
                    <a:moveTo>
                      <a:pt x="0" y="0"/>
                    </a:moveTo>
                    <a:lnTo>
                      <a:pt x="0" y="30"/>
                    </a:lnTo>
                    <a:lnTo>
                      <a:pt x="17" y="30"/>
                    </a:lnTo>
                    <a:lnTo>
                      <a:pt x="17" y="49"/>
                    </a:lnTo>
                    <a:lnTo>
                      <a:pt x="53" y="49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15"/>
              <p:cNvSpPr/>
              <p:nvPr/>
            </p:nvSpPr>
            <p:spPr>
              <a:xfrm>
                <a:off x="4001061" y="824021"/>
                <a:ext cx="14078" cy="5595"/>
              </a:xfrm>
              <a:custGeom>
                <a:rect b="b" l="l" r="r" t="t"/>
                <a:pathLst>
                  <a:path extrusionOk="0" h="31" w="78">
                    <a:moveTo>
                      <a:pt x="1" y="0"/>
                    </a:moveTo>
                    <a:lnTo>
                      <a:pt x="1" y="30"/>
                    </a:lnTo>
                    <a:lnTo>
                      <a:pt x="78" y="30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15"/>
              <p:cNvSpPr/>
              <p:nvPr/>
            </p:nvSpPr>
            <p:spPr>
              <a:xfrm>
                <a:off x="4108633" y="824021"/>
                <a:ext cx="14078" cy="5595"/>
              </a:xfrm>
              <a:custGeom>
                <a:rect b="b" l="l" r="r" t="t"/>
                <a:pathLst>
                  <a:path extrusionOk="0" h="31" w="78">
                    <a:moveTo>
                      <a:pt x="1" y="0"/>
                    </a:moveTo>
                    <a:lnTo>
                      <a:pt x="1" y="30"/>
                    </a:lnTo>
                    <a:lnTo>
                      <a:pt x="78" y="30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15"/>
              <p:cNvSpPr/>
              <p:nvPr/>
            </p:nvSpPr>
            <p:spPr>
              <a:xfrm>
                <a:off x="4054666" y="824021"/>
                <a:ext cx="14259" cy="5595"/>
              </a:xfrm>
              <a:custGeom>
                <a:rect b="b" l="l" r="r" t="t"/>
                <a:pathLst>
                  <a:path extrusionOk="0" h="31" w="79">
                    <a:moveTo>
                      <a:pt x="1" y="0"/>
                    </a:moveTo>
                    <a:lnTo>
                      <a:pt x="1" y="30"/>
                    </a:lnTo>
                    <a:lnTo>
                      <a:pt x="78" y="30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15"/>
              <p:cNvSpPr/>
              <p:nvPr/>
            </p:nvSpPr>
            <p:spPr>
              <a:xfrm>
                <a:off x="4081559" y="824021"/>
                <a:ext cx="14439" cy="5595"/>
              </a:xfrm>
              <a:custGeom>
                <a:rect b="b" l="l" r="r" t="t"/>
                <a:pathLst>
                  <a:path extrusionOk="0" h="31" w="80">
                    <a:moveTo>
                      <a:pt x="1" y="0"/>
                    </a:moveTo>
                    <a:lnTo>
                      <a:pt x="1" y="30"/>
                    </a:lnTo>
                    <a:lnTo>
                      <a:pt x="79" y="30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15"/>
              <p:cNvSpPr/>
              <p:nvPr/>
            </p:nvSpPr>
            <p:spPr>
              <a:xfrm>
                <a:off x="3948358" y="824021"/>
                <a:ext cx="13176" cy="5595"/>
              </a:xfrm>
              <a:custGeom>
                <a:rect b="b" l="l" r="r" t="t"/>
                <a:pathLst>
                  <a:path extrusionOk="0" h="31" w="73">
                    <a:moveTo>
                      <a:pt x="1" y="0"/>
                    </a:moveTo>
                    <a:lnTo>
                      <a:pt x="1" y="30"/>
                    </a:lnTo>
                    <a:lnTo>
                      <a:pt x="72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15"/>
              <p:cNvSpPr/>
              <p:nvPr/>
            </p:nvSpPr>
            <p:spPr>
              <a:xfrm>
                <a:off x="3975251" y="824021"/>
                <a:ext cx="13176" cy="5595"/>
              </a:xfrm>
              <a:custGeom>
                <a:rect b="b" l="l" r="r" t="t"/>
                <a:pathLst>
                  <a:path extrusionOk="0" h="31" w="73">
                    <a:moveTo>
                      <a:pt x="1" y="0"/>
                    </a:moveTo>
                    <a:lnTo>
                      <a:pt x="1" y="30"/>
                    </a:lnTo>
                    <a:lnTo>
                      <a:pt x="72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15"/>
              <p:cNvSpPr/>
              <p:nvPr/>
            </p:nvSpPr>
            <p:spPr>
              <a:xfrm>
                <a:off x="3925796" y="824021"/>
                <a:ext cx="8844" cy="8844"/>
              </a:xfrm>
              <a:custGeom>
                <a:rect b="b" l="l" r="r" t="t"/>
                <a:pathLst>
                  <a:path extrusionOk="0" h="49" w="49">
                    <a:moveTo>
                      <a:pt x="0" y="0"/>
                    </a:moveTo>
                    <a:lnTo>
                      <a:pt x="0" y="49"/>
                    </a:lnTo>
                    <a:lnTo>
                      <a:pt x="30" y="49"/>
                    </a:lnTo>
                    <a:lnTo>
                      <a:pt x="30" y="30"/>
                    </a:lnTo>
                    <a:lnTo>
                      <a:pt x="49" y="3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15"/>
              <p:cNvSpPr/>
              <p:nvPr/>
            </p:nvSpPr>
            <p:spPr>
              <a:xfrm>
                <a:off x="3925796" y="843333"/>
                <a:ext cx="5595" cy="9927"/>
              </a:xfrm>
              <a:custGeom>
                <a:rect b="b" l="l" r="r" t="t"/>
                <a:pathLst>
                  <a:path extrusionOk="0" h="55" w="31">
                    <a:moveTo>
                      <a:pt x="0" y="0"/>
                    </a:moveTo>
                    <a:lnTo>
                      <a:pt x="0" y="55"/>
                    </a:lnTo>
                    <a:lnTo>
                      <a:pt x="30" y="55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15"/>
              <p:cNvSpPr/>
              <p:nvPr/>
            </p:nvSpPr>
            <p:spPr>
              <a:xfrm>
                <a:off x="3925796" y="862646"/>
                <a:ext cx="5595" cy="6678"/>
              </a:xfrm>
              <a:custGeom>
                <a:rect b="b" l="l" r="r" t="t"/>
                <a:pathLst>
                  <a:path extrusionOk="0" h="37" w="31">
                    <a:moveTo>
                      <a:pt x="0" y="1"/>
                    </a:moveTo>
                    <a:lnTo>
                      <a:pt x="0" y="36"/>
                    </a:lnTo>
                    <a:lnTo>
                      <a:pt x="30" y="36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15"/>
              <p:cNvSpPr/>
              <p:nvPr/>
            </p:nvSpPr>
            <p:spPr>
              <a:xfrm>
                <a:off x="3889337" y="1034833"/>
                <a:ext cx="6678" cy="5595"/>
              </a:xfrm>
              <a:custGeom>
                <a:rect b="b" l="l" r="r" t="t"/>
                <a:pathLst>
                  <a:path extrusionOk="0" h="31" w="37">
                    <a:moveTo>
                      <a:pt x="1" y="0"/>
                    </a:moveTo>
                    <a:lnTo>
                      <a:pt x="1" y="30"/>
                    </a:lnTo>
                    <a:lnTo>
                      <a:pt x="36" y="3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15"/>
              <p:cNvSpPr/>
              <p:nvPr/>
            </p:nvSpPr>
            <p:spPr>
              <a:xfrm>
                <a:off x="4068744" y="1034833"/>
                <a:ext cx="12995" cy="5595"/>
              </a:xfrm>
              <a:custGeom>
                <a:rect b="b" l="l" r="r" t="t"/>
                <a:pathLst>
                  <a:path extrusionOk="0" h="31" w="72">
                    <a:moveTo>
                      <a:pt x="0" y="0"/>
                    </a:moveTo>
                    <a:lnTo>
                      <a:pt x="0" y="30"/>
                    </a:lnTo>
                    <a:lnTo>
                      <a:pt x="72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15"/>
              <p:cNvSpPr/>
              <p:nvPr/>
            </p:nvSpPr>
            <p:spPr>
              <a:xfrm>
                <a:off x="4041851" y="1034833"/>
                <a:ext cx="12995" cy="5595"/>
              </a:xfrm>
              <a:custGeom>
                <a:rect b="b" l="l" r="r" t="t"/>
                <a:pathLst>
                  <a:path extrusionOk="0" h="31" w="72">
                    <a:moveTo>
                      <a:pt x="0" y="0"/>
                    </a:moveTo>
                    <a:lnTo>
                      <a:pt x="0" y="30"/>
                    </a:lnTo>
                    <a:lnTo>
                      <a:pt x="72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15"/>
              <p:cNvSpPr/>
              <p:nvPr/>
            </p:nvSpPr>
            <p:spPr>
              <a:xfrm>
                <a:off x="4121628" y="1034833"/>
                <a:ext cx="14078" cy="5595"/>
              </a:xfrm>
              <a:custGeom>
                <a:rect b="b" l="l" r="r" t="t"/>
                <a:pathLst>
                  <a:path extrusionOk="0" h="31" w="78">
                    <a:moveTo>
                      <a:pt x="0" y="0"/>
                    </a:moveTo>
                    <a:lnTo>
                      <a:pt x="0" y="30"/>
                    </a:lnTo>
                    <a:lnTo>
                      <a:pt x="77" y="30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15"/>
              <p:cNvSpPr/>
              <p:nvPr/>
            </p:nvSpPr>
            <p:spPr>
              <a:xfrm>
                <a:off x="4014958" y="1034833"/>
                <a:ext cx="14078" cy="5595"/>
              </a:xfrm>
              <a:custGeom>
                <a:rect b="b" l="l" r="r" t="t"/>
                <a:pathLst>
                  <a:path extrusionOk="0" h="31" w="78">
                    <a:moveTo>
                      <a:pt x="1" y="0"/>
                    </a:moveTo>
                    <a:lnTo>
                      <a:pt x="1" y="30"/>
                    </a:lnTo>
                    <a:lnTo>
                      <a:pt x="78" y="30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15"/>
              <p:cNvSpPr/>
              <p:nvPr/>
            </p:nvSpPr>
            <p:spPr>
              <a:xfrm>
                <a:off x="4095818" y="1034833"/>
                <a:ext cx="12995" cy="5595"/>
              </a:xfrm>
              <a:custGeom>
                <a:rect b="b" l="l" r="r" t="t"/>
                <a:pathLst>
                  <a:path extrusionOk="0" h="31" w="72">
                    <a:moveTo>
                      <a:pt x="0" y="0"/>
                    </a:moveTo>
                    <a:lnTo>
                      <a:pt x="0" y="30"/>
                    </a:lnTo>
                    <a:lnTo>
                      <a:pt x="72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15"/>
              <p:cNvSpPr/>
              <p:nvPr/>
            </p:nvSpPr>
            <p:spPr>
              <a:xfrm>
                <a:off x="4148340" y="1034833"/>
                <a:ext cx="13176" cy="5595"/>
              </a:xfrm>
              <a:custGeom>
                <a:rect b="b" l="l" r="r" t="t"/>
                <a:pathLst>
                  <a:path extrusionOk="0" h="31" w="73">
                    <a:moveTo>
                      <a:pt x="1" y="0"/>
                    </a:moveTo>
                    <a:lnTo>
                      <a:pt x="1" y="30"/>
                    </a:lnTo>
                    <a:lnTo>
                      <a:pt x="72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15"/>
              <p:cNvSpPr/>
              <p:nvPr/>
            </p:nvSpPr>
            <p:spPr>
              <a:xfrm>
                <a:off x="3935543" y="1034833"/>
                <a:ext cx="12995" cy="5595"/>
              </a:xfrm>
              <a:custGeom>
                <a:rect b="b" l="l" r="r" t="t"/>
                <a:pathLst>
                  <a:path extrusionOk="0" h="31" w="72">
                    <a:moveTo>
                      <a:pt x="0" y="0"/>
                    </a:moveTo>
                    <a:lnTo>
                      <a:pt x="0" y="30"/>
                    </a:lnTo>
                    <a:lnTo>
                      <a:pt x="72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5"/>
              <p:cNvSpPr/>
              <p:nvPr/>
            </p:nvSpPr>
            <p:spPr>
              <a:xfrm>
                <a:off x="3908650" y="1034833"/>
                <a:ext cx="14078" cy="5595"/>
              </a:xfrm>
              <a:custGeom>
                <a:rect b="b" l="l" r="r" t="t"/>
                <a:pathLst>
                  <a:path extrusionOk="0" h="31" w="78">
                    <a:moveTo>
                      <a:pt x="1" y="0"/>
                    </a:moveTo>
                    <a:lnTo>
                      <a:pt x="1" y="30"/>
                    </a:lnTo>
                    <a:lnTo>
                      <a:pt x="78" y="30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5"/>
              <p:cNvSpPr/>
              <p:nvPr/>
            </p:nvSpPr>
            <p:spPr>
              <a:xfrm>
                <a:off x="3988246" y="1034833"/>
                <a:ext cx="14078" cy="5595"/>
              </a:xfrm>
              <a:custGeom>
                <a:rect b="b" l="l" r="r" t="t"/>
                <a:pathLst>
                  <a:path extrusionOk="0" h="31" w="78">
                    <a:moveTo>
                      <a:pt x="0" y="0"/>
                    </a:moveTo>
                    <a:lnTo>
                      <a:pt x="0" y="30"/>
                    </a:lnTo>
                    <a:lnTo>
                      <a:pt x="77" y="30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15"/>
              <p:cNvSpPr/>
              <p:nvPr/>
            </p:nvSpPr>
            <p:spPr>
              <a:xfrm>
                <a:off x="3962436" y="1034833"/>
                <a:ext cx="12995" cy="5595"/>
              </a:xfrm>
              <a:custGeom>
                <a:rect b="b" l="l" r="r" t="t"/>
                <a:pathLst>
                  <a:path extrusionOk="0" h="31" w="72">
                    <a:moveTo>
                      <a:pt x="0" y="0"/>
                    </a:moveTo>
                    <a:lnTo>
                      <a:pt x="0" y="30"/>
                    </a:lnTo>
                    <a:lnTo>
                      <a:pt x="72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15"/>
              <p:cNvSpPr/>
              <p:nvPr/>
            </p:nvSpPr>
            <p:spPr>
              <a:xfrm>
                <a:off x="4175233" y="1034833"/>
                <a:ext cx="6678" cy="5595"/>
              </a:xfrm>
              <a:custGeom>
                <a:rect b="b" l="l" r="r" t="t"/>
                <a:pathLst>
                  <a:path extrusionOk="0" h="31" w="37">
                    <a:moveTo>
                      <a:pt x="0" y="0"/>
                    </a:moveTo>
                    <a:lnTo>
                      <a:pt x="0" y="30"/>
                    </a:lnTo>
                    <a:lnTo>
                      <a:pt x="36" y="3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01" name="Google Shape;501;p15"/>
            <p:cNvGrpSpPr/>
            <p:nvPr/>
          </p:nvGrpSpPr>
          <p:grpSpPr>
            <a:xfrm>
              <a:off x="6648698" y="4473750"/>
              <a:ext cx="611559" cy="573527"/>
              <a:chOff x="7771648" y="4493013"/>
              <a:chExt cx="611559" cy="573527"/>
            </a:xfrm>
          </p:grpSpPr>
          <p:grpSp>
            <p:nvGrpSpPr>
              <p:cNvPr id="502" name="Google Shape;502;p15"/>
              <p:cNvGrpSpPr/>
              <p:nvPr/>
            </p:nvGrpSpPr>
            <p:grpSpPr>
              <a:xfrm>
                <a:off x="8014038" y="4493013"/>
                <a:ext cx="369169" cy="369178"/>
                <a:chOff x="9824300" y="3830138"/>
                <a:chExt cx="369169" cy="369178"/>
              </a:xfrm>
            </p:grpSpPr>
            <p:sp>
              <p:nvSpPr>
                <p:cNvPr id="503" name="Google Shape;503;p15"/>
                <p:cNvSpPr/>
                <p:nvPr/>
              </p:nvSpPr>
              <p:spPr>
                <a:xfrm>
                  <a:off x="9824300" y="3830138"/>
                  <a:ext cx="369169" cy="369178"/>
                </a:xfrm>
                <a:custGeom>
                  <a:rect b="b" l="l" r="r" t="t"/>
                  <a:pathLst>
                    <a:path extrusionOk="0" h="1199" w="1199">
                      <a:moveTo>
                        <a:pt x="597" y="37"/>
                      </a:moveTo>
                      <a:cubicBezTo>
                        <a:pt x="602" y="48"/>
                        <a:pt x="608" y="55"/>
                        <a:pt x="614" y="67"/>
                      </a:cubicBezTo>
                      <a:cubicBezTo>
                        <a:pt x="620" y="78"/>
                        <a:pt x="620" y="91"/>
                        <a:pt x="627" y="97"/>
                      </a:cubicBezTo>
                      <a:cubicBezTo>
                        <a:pt x="627" y="102"/>
                        <a:pt x="632" y="108"/>
                        <a:pt x="632" y="108"/>
                      </a:cubicBezTo>
                      <a:cubicBezTo>
                        <a:pt x="632" y="114"/>
                        <a:pt x="638" y="120"/>
                        <a:pt x="644" y="120"/>
                      </a:cubicBezTo>
                      <a:lnTo>
                        <a:pt x="662" y="127"/>
                      </a:lnTo>
                      <a:lnTo>
                        <a:pt x="685" y="127"/>
                      </a:lnTo>
                      <a:cubicBezTo>
                        <a:pt x="685" y="127"/>
                        <a:pt x="691" y="127"/>
                        <a:pt x="691" y="132"/>
                      </a:cubicBezTo>
                      <a:lnTo>
                        <a:pt x="698" y="132"/>
                      </a:lnTo>
                      <a:cubicBezTo>
                        <a:pt x="704" y="132"/>
                        <a:pt x="710" y="132"/>
                        <a:pt x="715" y="127"/>
                      </a:cubicBezTo>
                      <a:lnTo>
                        <a:pt x="727" y="114"/>
                      </a:lnTo>
                      <a:cubicBezTo>
                        <a:pt x="734" y="108"/>
                        <a:pt x="740" y="97"/>
                        <a:pt x="745" y="91"/>
                      </a:cubicBezTo>
                      <a:cubicBezTo>
                        <a:pt x="751" y="78"/>
                        <a:pt x="762" y="72"/>
                        <a:pt x="770" y="67"/>
                      </a:cubicBezTo>
                      <a:lnTo>
                        <a:pt x="770" y="61"/>
                      </a:lnTo>
                      <a:lnTo>
                        <a:pt x="775" y="61"/>
                      </a:lnTo>
                      <a:cubicBezTo>
                        <a:pt x="781" y="67"/>
                        <a:pt x="781" y="67"/>
                        <a:pt x="787" y="67"/>
                      </a:cubicBezTo>
                      <a:lnTo>
                        <a:pt x="798" y="72"/>
                      </a:lnTo>
                      <a:cubicBezTo>
                        <a:pt x="805" y="72"/>
                        <a:pt x="817" y="78"/>
                        <a:pt x="823" y="78"/>
                      </a:cubicBezTo>
                      <a:lnTo>
                        <a:pt x="828" y="84"/>
                      </a:lnTo>
                      <a:lnTo>
                        <a:pt x="828" y="120"/>
                      </a:lnTo>
                      <a:lnTo>
                        <a:pt x="828" y="150"/>
                      </a:lnTo>
                      <a:lnTo>
                        <a:pt x="823" y="168"/>
                      </a:lnTo>
                      <a:cubicBezTo>
                        <a:pt x="823" y="174"/>
                        <a:pt x="828" y="180"/>
                        <a:pt x="834" y="185"/>
                      </a:cubicBezTo>
                      <a:cubicBezTo>
                        <a:pt x="834" y="185"/>
                        <a:pt x="841" y="185"/>
                        <a:pt x="847" y="191"/>
                      </a:cubicBezTo>
                      <a:lnTo>
                        <a:pt x="858" y="198"/>
                      </a:lnTo>
                      <a:lnTo>
                        <a:pt x="883" y="210"/>
                      </a:lnTo>
                      <a:cubicBezTo>
                        <a:pt x="888" y="215"/>
                        <a:pt x="894" y="215"/>
                        <a:pt x="900" y="215"/>
                      </a:cubicBezTo>
                      <a:cubicBezTo>
                        <a:pt x="900" y="215"/>
                        <a:pt x="918" y="204"/>
                        <a:pt x="941" y="191"/>
                      </a:cubicBezTo>
                      <a:cubicBezTo>
                        <a:pt x="954" y="185"/>
                        <a:pt x="960" y="185"/>
                        <a:pt x="971" y="180"/>
                      </a:cubicBezTo>
                      <a:lnTo>
                        <a:pt x="977" y="180"/>
                      </a:lnTo>
                      <a:lnTo>
                        <a:pt x="1013" y="221"/>
                      </a:lnTo>
                      <a:lnTo>
                        <a:pt x="1013" y="227"/>
                      </a:lnTo>
                      <a:cubicBezTo>
                        <a:pt x="1013" y="234"/>
                        <a:pt x="1007" y="245"/>
                        <a:pt x="1001" y="257"/>
                      </a:cubicBezTo>
                      <a:cubicBezTo>
                        <a:pt x="995" y="275"/>
                        <a:pt x="984" y="298"/>
                        <a:pt x="984" y="298"/>
                      </a:cubicBezTo>
                      <a:cubicBezTo>
                        <a:pt x="977" y="305"/>
                        <a:pt x="977" y="311"/>
                        <a:pt x="984" y="317"/>
                      </a:cubicBezTo>
                      <a:lnTo>
                        <a:pt x="995" y="334"/>
                      </a:lnTo>
                      <a:lnTo>
                        <a:pt x="1007" y="347"/>
                      </a:lnTo>
                      <a:cubicBezTo>
                        <a:pt x="1007" y="353"/>
                        <a:pt x="1013" y="358"/>
                        <a:pt x="1013" y="358"/>
                      </a:cubicBezTo>
                      <a:cubicBezTo>
                        <a:pt x="1013" y="364"/>
                        <a:pt x="1020" y="370"/>
                        <a:pt x="1031" y="370"/>
                      </a:cubicBezTo>
                      <a:lnTo>
                        <a:pt x="1114" y="370"/>
                      </a:lnTo>
                      <a:lnTo>
                        <a:pt x="1114" y="377"/>
                      </a:lnTo>
                      <a:cubicBezTo>
                        <a:pt x="1114" y="383"/>
                        <a:pt x="1120" y="388"/>
                        <a:pt x="1127" y="394"/>
                      </a:cubicBezTo>
                      <a:lnTo>
                        <a:pt x="1127" y="413"/>
                      </a:lnTo>
                      <a:cubicBezTo>
                        <a:pt x="1133" y="413"/>
                        <a:pt x="1133" y="413"/>
                        <a:pt x="1133" y="418"/>
                      </a:cubicBezTo>
                      <a:lnTo>
                        <a:pt x="1133" y="424"/>
                      </a:lnTo>
                      <a:lnTo>
                        <a:pt x="1108" y="448"/>
                      </a:lnTo>
                      <a:lnTo>
                        <a:pt x="1084" y="471"/>
                      </a:lnTo>
                      <a:lnTo>
                        <a:pt x="1073" y="477"/>
                      </a:lnTo>
                      <a:cubicBezTo>
                        <a:pt x="1067" y="484"/>
                        <a:pt x="1061" y="490"/>
                        <a:pt x="1067" y="495"/>
                      </a:cubicBezTo>
                      <a:lnTo>
                        <a:pt x="1067" y="501"/>
                      </a:lnTo>
                      <a:lnTo>
                        <a:pt x="1067" y="507"/>
                      </a:lnTo>
                      <a:lnTo>
                        <a:pt x="1067" y="526"/>
                      </a:lnTo>
                      <a:cubicBezTo>
                        <a:pt x="1067" y="526"/>
                        <a:pt x="1073" y="531"/>
                        <a:pt x="1073" y="537"/>
                      </a:cubicBezTo>
                      <a:lnTo>
                        <a:pt x="1073" y="548"/>
                      </a:lnTo>
                      <a:cubicBezTo>
                        <a:pt x="1073" y="556"/>
                        <a:pt x="1078" y="561"/>
                        <a:pt x="1084" y="567"/>
                      </a:cubicBezTo>
                      <a:lnTo>
                        <a:pt x="1097" y="567"/>
                      </a:lnTo>
                      <a:cubicBezTo>
                        <a:pt x="1108" y="573"/>
                        <a:pt x="1114" y="578"/>
                        <a:pt x="1127" y="584"/>
                      </a:cubicBezTo>
                      <a:cubicBezTo>
                        <a:pt x="1138" y="584"/>
                        <a:pt x="1150" y="591"/>
                        <a:pt x="1156" y="597"/>
                      </a:cubicBezTo>
                      <a:lnTo>
                        <a:pt x="1163" y="597"/>
                      </a:lnTo>
                      <a:lnTo>
                        <a:pt x="1163" y="608"/>
                      </a:lnTo>
                      <a:lnTo>
                        <a:pt x="1163" y="627"/>
                      </a:lnTo>
                      <a:lnTo>
                        <a:pt x="1163" y="638"/>
                      </a:lnTo>
                      <a:cubicBezTo>
                        <a:pt x="1156" y="644"/>
                        <a:pt x="1156" y="650"/>
                        <a:pt x="1156" y="656"/>
                      </a:cubicBezTo>
                      <a:cubicBezTo>
                        <a:pt x="1150" y="663"/>
                        <a:pt x="1138" y="663"/>
                        <a:pt x="1120" y="668"/>
                      </a:cubicBezTo>
                      <a:cubicBezTo>
                        <a:pt x="1114" y="674"/>
                        <a:pt x="1103" y="674"/>
                        <a:pt x="1091" y="680"/>
                      </a:cubicBezTo>
                      <a:lnTo>
                        <a:pt x="1078" y="680"/>
                      </a:lnTo>
                      <a:cubicBezTo>
                        <a:pt x="1073" y="686"/>
                        <a:pt x="1067" y="686"/>
                        <a:pt x="1067" y="698"/>
                      </a:cubicBezTo>
                      <a:lnTo>
                        <a:pt x="1061" y="710"/>
                      </a:lnTo>
                      <a:lnTo>
                        <a:pt x="1061" y="716"/>
                      </a:lnTo>
                      <a:lnTo>
                        <a:pt x="1061" y="721"/>
                      </a:lnTo>
                      <a:lnTo>
                        <a:pt x="1048" y="746"/>
                      </a:lnTo>
                      <a:cubicBezTo>
                        <a:pt x="1048" y="751"/>
                        <a:pt x="1048" y="763"/>
                        <a:pt x="1056" y="763"/>
                      </a:cubicBezTo>
                      <a:lnTo>
                        <a:pt x="1091" y="799"/>
                      </a:lnTo>
                      <a:cubicBezTo>
                        <a:pt x="1097" y="806"/>
                        <a:pt x="1103" y="817"/>
                        <a:pt x="1108" y="823"/>
                      </a:cubicBezTo>
                      <a:lnTo>
                        <a:pt x="1114" y="829"/>
                      </a:lnTo>
                      <a:lnTo>
                        <a:pt x="1108" y="829"/>
                      </a:lnTo>
                      <a:cubicBezTo>
                        <a:pt x="1108" y="834"/>
                        <a:pt x="1108" y="841"/>
                        <a:pt x="1103" y="847"/>
                      </a:cubicBezTo>
                      <a:lnTo>
                        <a:pt x="1097" y="853"/>
                      </a:lnTo>
                      <a:cubicBezTo>
                        <a:pt x="1097" y="859"/>
                        <a:pt x="1091" y="864"/>
                        <a:pt x="1091" y="870"/>
                      </a:cubicBezTo>
                      <a:lnTo>
                        <a:pt x="1084" y="877"/>
                      </a:lnTo>
                      <a:lnTo>
                        <a:pt x="1084" y="883"/>
                      </a:lnTo>
                      <a:cubicBezTo>
                        <a:pt x="1078" y="877"/>
                        <a:pt x="1061" y="877"/>
                        <a:pt x="1048" y="877"/>
                      </a:cubicBezTo>
                      <a:cubicBezTo>
                        <a:pt x="1025" y="877"/>
                        <a:pt x="1001" y="870"/>
                        <a:pt x="1001" y="870"/>
                      </a:cubicBezTo>
                      <a:cubicBezTo>
                        <a:pt x="995" y="870"/>
                        <a:pt x="990" y="870"/>
                        <a:pt x="984" y="877"/>
                      </a:cubicBezTo>
                      <a:lnTo>
                        <a:pt x="965" y="900"/>
                      </a:lnTo>
                      <a:lnTo>
                        <a:pt x="954" y="919"/>
                      </a:lnTo>
                      <a:cubicBezTo>
                        <a:pt x="948" y="924"/>
                        <a:pt x="948" y="930"/>
                        <a:pt x="948" y="936"/>
                      </a:cubicBezTo>
                      <a:cubicBezTo>
                        <a:pt x="948" y="936"/>
                        <a:pt x="954" y="960"/>
                        <a:pt x="965" y="984"/>
                      </a:cubicBezTo>
                      <a:cubicBezTo>
                        <a:pt x="965" y="996"/>
                        <a:pt x="971" y="1002"/>
                        <a:pt x="971" y="1013"/>
                      </a:cubicBezTo>
                      <a:lnTo>
                        <a:pt x="971" y="1020"/>
                      </a:lnTo>
                      <a:lnTo>
                        <a:pt x="965" y="1026"/>
                      </a:lnTo>
                      <a:cubicBezTo>
                        <a:pt x="960" y="1026"/>
                        <a:pt x="960" y="1032"/>
                        <a:pt x="954" y="1037"/>
                      </a:cubicBezTo>
                      <a:lnTo>
                        <a:pt x="930" y="1056"/>
                      </a:lnTo>
                      <a:lnTo>
                        <a:pt x="924" y="1049"/>
                      </a:lnTo>
                      <a:cubicBezTo>
                        <a:pt x="918" y="1049"/>
                        <a:pt x="905" y="1043"/>
                        <a:pt x="894" y="1037"/>
                      </a:cubicBezTo>
                      <a:cubicBezTo>
                        <a:pt x="888" y="1032"/>
                        <a:pt x="877" y="1026"/>
                        <a:pt x="870" y="1020"/>
                      </a:cubicBezTo>
                      <a:cubicBezTo>
                        <a:pt x="864" y="1013"/>
                        <a:pt x="858" y="1013"/>
                        <a:pt x="858" y="1013"/>
                      </a:cubicBezTo>
                      <a:cubicBezTo>
                        <a:pt x="855" y="1010"/>
                        <a:pt x="853" y="1009"/>
                        <a:pt x="850" y="1009"/>
                      </a:cubicBezTo>
                      <a:cubicBezTo>
                        <a:pt x="847" y="1009"/>
                        <a:pt x="844" y="1010"/>
                        <a:pt x="841" y="1013"/>
                      </a:cubicBezTo>
                      <a:lnTo>
                        <a:pt x="823" y="1020"/>
                      </a:lnTo>
                      <a:lnTo>
                        <a:pt x="817" y="1026"/>
                      </a:lnTo>
                      <a:lnTo>
                        <a:pt x="798" y="1032"/>
                      </a:lnTo>
                      <a:lnTo>
                        <a:pt x="792" y="1032"/>
                      </a:lnTo>
                      <a:lnTo>
                        <a:pt x="792" y="1037"/>
                      </a:lnTo>
                      <a:cubicBezTo>
                        <a:pt x="781" y="1037"/>
                        <a:pt x="781" y="1043"/>
                        <a:pt x="781" y="1049"/>
                      </a:cubicBezTo>
                      <a:lnTo>
                        <a:pt x="781" y="1067"/>
                      </a:lnTo>
                      <a:cubicBezTo>
                        <a:pt x="781" y="1073"/>
                        <a:pt x="775" y="1084"/>
                        <a:pt x="775" y="1097"/>
                      </a:cubicBezTo>
                      <a:cubicBezTo>
                        <a:pt x="775" y="1109"/>
                        <a:pt x="775" y="1120"/>
                        <a:pt x="770" y="1133"/>
                      </a:cubicBezTo>
                      <a:lnTo>
                        <a:pt x="745" y="1144"/>
                      </a:lnTo>
                      <a:cubicBezTo>
                        <a:pt x="734" y="1144"/>
                        <a:pt x="721" y="1144"/>
                        <a:pt x="715" y="1150"/>
                      </a:cubicBezTo>
                      <a:cubicBezTo>
                        <a:pt x="710" y="1144"/>
                        <a:pt x="698" y="1133"/>
                        <a:pt x="691" y="1120"/>
                      </a:cubicBezTo>
                      <a:cubicBezTo>
                        <a:pt x="685" y="1109"/>
                        <a:pt x="680" y="1103"/>
                        <a:pt x="674" y="1092"/>
                      </a:cubicBezTo>
                      <a:lnTo>
                        <a:pt x="668" y="1079"/>
                      </a:lnTo>
                      <a:cubicBezTo>
                        <a:pt x="662" y="1073"/>
                        <a:pt x="655" y="1073"/>
                        <a:pt x="650" y="1073"/>
                      </a:cubicBezTo>
                      <a:lnTo>
                        <a:pt x="597" y="1073"/>
                      </a:lnTo>
                      <a:cubicBezTo>
                        <a:pt x="591" y="1073"/>
                        <a:pt x="584" y="1079"/>
                        <a:pt x="578" y="1084"/>
                      </a:cubicBezTo>
                      <a:cubicBezTo>
                        <a:pt x="578" y="1084"/>
                        <a:pt x="567" y="1109"/>
                        <a:pt x="555" y="1127"/>
                      </a:cubicBezTo>
                      <a:cubicBezTo>
                        <a:pt x="548" y="1139"/>
                        <a:pt x="542" y="1150"/>
                        <a:pt x="537" y="1156"/>
                      </a:cubicBezTo>
                      <a:lnTo>
                        <a:pt x="507" y="1156"/>
                      </a:lnTo>
                      <a:lnTo>
                        <a:pt x="501" y="1150"/>
                      </a:lnTo>
                      <a:lnTo>
                        <a:pt x="477" y="1150"/>
                      </a:lnTo>
                      <a:lnTo>
                        <a:pt x="477" y="1144"/>
                      </a:lnTo>
                      <a:cubicBezTo>
                        <a:pt x="477" y="1139"/>
                        <a:pt x="471" y="1127"/>
                        <a:pt x="471" y="1114"/>
                      </a:cubicBezTo>
                      <a:cubicBezTo>
                        <a:pt x="471" y="1103"/>
                        <a:pt x="465" y="1092"/>
                        <a:pt x="465" y="1084"/>
                      </a:cubicBezTo>
                      <a:lnTo>
                        <a:pt x="465" y="1067"/>
                      </a:lnTo>
                      <a:cubicBezTo>
                        <a:pt x="459" y="1062"/>
                        <a:pt x="459" y="1056"/>
                        <a:pt x="454" y="1056"/>
                      </a:cubicBezTo>
                      <a:lnTo>
                        <a:pt x="424" y="1043"/>
                      </a:lnTo>
                      <a:cubicBezTo>
                        <a:pt x="418" y="1043"/>
                        <a:pt x="418" y="1043"/>
                        <a:pt x="412" y="1037"/>
                      </a:cubicBezTo>
                      <a:lnTo>
                        <a:pt x="399" y="1032"/>
                      </a:lnTo>
                      <a:cubicBezTo>
                        <a:pt x="394" y="1032"/>
                        <a:pt x="388" y="1032"/>
                        <a:pt x="382" y="1037"/>
                      </a:cubicBezTo>
                      <a:lnTo>
                        <a:pt x="369" y="1043"/>
                      </a:lnTo>
                      <a:lnTo>
                        <a:pt x="347" y="1067"/>
                      </a:lnTo>
                      <a:cubicBezTo>
                        <a:pt x="334" y="1073"/>
                        <a:pt x="328" y="1079"/>
                        <a:pt x="316" y="1084"/>
                      </a:cubicBezTo>
                      <a:lnTo>
                        <a:pt x="311" y="1084"/>
                      </a:lnTo>
                      <a:cubicBezTo>
                        <a:pt x="311" y="1084"/>
                        <a:pt x="305" y="1079"/>
                        <a:pt x="298" y="1073"/>
                      </a:cubicBezTo>
                      <a:lnTo>
                        <a:pt x="292" y="1073"/>
                      </a:lnTo>
                      <a:cubicBezTo>
                        <a:pt x="286" y="1067"/>
                        <a:pt x="281" y="1062"/>
                        <a:pt x="275" y="1062"/>
                      </a:cubicBezTo>
                      <a:lnTo>
                        <a:pt x="269" y="1056"/>
                      </a:lnTo>
                      <a:lnTo>
                        <a:pt x="269" y="1049"/>
                      </a:lnTo>
                      <a:cubicBezTo>
                        <a:pt x="269" y="1043"/>
                        <a:pt x="269" y="1032"/>
                        <a:pt x="275" y="1020"/>
                      </a:cubicBezTo>
                      <a:cubicBezTo>
                        <a:pt x="275" y="996"/>
                        <a:pt x="286" y="971"/>
                        <a:pt x="286" y="971"/>
                      </a:cubicBezTo>
                      <a:cubicBezTo>
                        <a:pt x="286" y="966"/>
                        <a:pt x="281" y="960"/>
                        <a:pt x="281" y="954"/>
                      </a:cubicBezTo>
                      <a:lnTo>
                        <a:pt x="256" y="936"/>
                      </a:lnTo>
                      <a:lnTo>
                        <a:pt x="245" y="919"/>
                      </a:lnTo>
                      <a:lnTo>
                        <a:pt x="239" y="919"/>
                      </a:lnTo>
                      <a:cubicBezTo>
                        <a:pt x="239" y="915"/>
                        <a:pt x="233" y="910"/>
                        <a:pt x="227" y="910"/>
                      </a:cubicBezTo>
                      <a:cubicBezTo>
                        <a:pt x="225" y="910"/>
                        <a:pt x="222" y="911"/>
                        <a:pt x="221" y="913"/>
                      </a:cubicBezTo>
                      <a:cubicBezTo>
                        <a:pt x="221" y="913"/>
                        <a:pt x="198" y="919"/>
                        <a:pt x="179" y="924"/>
                      </a:cubicBezTo>
                      <a:cubicBezTo>
                        <a:pt x="168" y="924"/>
                        <a:pt x="155" y="924"/>
                        <a:pt x="144" y="930"/>
                      </a:cubicBezTo>
                      <a:lnTo>
                        <a:pt x="138" y="930"/>
                      </a:lnTo>
                      <a:lnTo>
                        <a:pt x="138" y="919"/>
                      </a:lnTo>
                      <a:cubicBezTo>
                        <a:pt x="132" y="919"/>
                        <a:pt x="126" y="913"/>
                        <a:pt x="126" y="906"/>
                      </a:cubicBezTo>
                      <a:lnTo>
                        <a:pt x="119" y="894"/>
                      </a:lnTo>
                      <a:cubicBezTo>
                        <a:pt x="114" y="889"/>
                        <a:pt x="114" y="889"/>
                        <a:pt x="108" y="883"/>
                      </a:cubicBezTo>
                      <a:lnTo>
                        <a:pt x="114" y="877"/>
                      </a:lnTo>
                      <a:cubicBezTo>
                        <a:pt x="114" y="870"/>
                        <a:pt x="119" y="859"/>
                        <a:pt x="132" y="847"/>
                      </a:cubicBezTo>
                      <a:cubicBezTo>
                        <a:pt x="138" y="841"/>
                        <a:pt x="144" y="829"/>
                        <a:pt x="149" y="823"/>
                      </a:cubicBezTo>
                      <a:lnTo>
                        <a:pt x="155" y="811"/>
                      </a:lnTo>
                      <a:cubicBezTo>
                        <a:pt x="162" y="806"/>
                        <a:pt x="162" y="799"/>
                        <a:pt x="162" y="793"/>
                      </a:cubicBezTo>
                      <a:lnTo>
                        <a:pt x="155" y="781"/>
                      </a:lnTo>
                      <a:cubicBezTo>
                        <a:pt x="155" y="781"/>
                        <a:pt x="155" y="776"/>
                        <a:pt x="149" y="776"/>
                      </a:cubicBezTo>
                      <a:lnTo>
                        <a:pt x="149" y="770"/>
                      </a:lnTo>
                      <a:lnTo>
                        <a:pt x="144" y="746"/>
                      </a:lnTo>
                      <a:cubicBezTo>
                        <a:pt x="138" y="740"/>
                        <a:pt x="132" y="734"/>
                        <a:pt x="126" y="734"/>
                      </a:cubicBezTo>
                      <a:lnTo>
                        <a:pt x="114" y="727"/>
                      </a:lnTo>
                      <a:cubicBezTo>
                        <a:pt x="102" y="727"/>
                        <a:pt x="91" y="727"/>
                        <a:pt x="83" y="721"/>
                      </a:cubicBezTo>
                      <a:cubicBezTo>
                        <a:pt x="72" y="721"/>
                        <a:pt x="61" y="716"/>
                        <a:pt x="48" y="716"/>
                      </a:cubicBezTo>
                      <a:lnTo>
                        <a:pt x="42" y="710"/>
                      </a:lnTo>
                      <a:lnTo>
                        <a:pt x="42" y="691"/>
                      </a:lnTo>
                      <a:lnTo>
                        <a:pt x="42" y="686"/>
                      </a:lnTo>
                      <a:cubicBezTo>
                        <a:pt x="36" y="680"/>
                        <a:pt x="36" y="674"/>
                        <a:pt x="36" y="674"/>
                      </a:cubicBezTo>
                      <a:lnTo>
                        <a:pt x="36" y="656"/>
                      </a:lnTo>
                      <a:cubicBezTo>
                        <a:pt x="42" y="650"/>
                        <a:pt x="55" y="644"/>
                        <a:pt x="66" y="638"/>
                      </a:cubicBezTo>
                      <a:cubicBezTo>
                        <a:pt x="91" y="627"/>
                        <a:pt x="108" y="614"/>
                        <a:pt x="108" y="614"/>
                      </a:cubicBezTo>
                      <a:cubicBezTo>
                        <a:pt x="114" y="614"/>
                        <a:pt x="119" y="608"/>
                        <a:pt x="119" y="597"/>
                      </a:cubicBezTo>
                      <a:lnTo>
                        <a:pt x="119" y="573"/>
                      </a:lnTo>
                      <a:lnTo>
                        <a:pt x="119" y="561"/>
                      </a:lnTo>
                      <a:lnTo>
                        <a:pt x="119" y="548"/>
                      </a:lnTo>
                      <a:cubicBezTo>
                        <a:pt x="119" y="537"/>
                        <a:pt x="119" y="531"/>
                        <a:pt x="114" y="531"/>
                      </a:cubicBezTo>
                      <a:lnTo>
                        <a:pt x="102" y="520"/>
                      </a:lnTo>
                      <a:cubicBezTo>
                        <a:pt x="96" y="520"/>
                        <a:pt x="83" y="507"/>
                        <a:pt x="72" y="501"/>
                      </a:cubicBezTo>
                      <a:lnTo>
                        <a:pt x="48" y="477"/>
                      </a:lnTo>
                      <a:cubicBezTo>
                        <a:pt x="48" y="471"/>
                        <a:pt x="48" y="460"/>
                        <a:pt x="55" y="454"/>
                      </a:cubicBezTo>
                      <a:lnTo>
                        <a:pt x="61" y="424"/>
                      </a:lnTo>
                      <a:lnTo>
                        <a:pt x="66" y="424"/>
                      </a:lnTo>
                      <a:cubicBezTo>
                        <a:pt x="72" y="424"/>
                        <a:pt x="83" y="418"/>
                        <a:pt x="96" y="418"/>
                      </a:cubicBezTo>
                      <a:lnTo>
                        <a:pt x="144" y="418"/>
                      </a:lnTo>
                      <a:cubicBezTo>
                        <a:pt x="149" y="418"/>
                        <a:pt x="155" y="413"/>
                        <a:pt x="162" y="405"/>
                      </a:cubicBezTo>
                      <a:lnTo>
                        <a:pt x="162" y="400"/>
                      </a:lnTo>
                      <a:cubicBezTo>
                        <a:pt x="162" y="400"/>
                        <a:pt x="162" y="394"/>
                        <a:pt x="168" y="394"/>
                      </a:cubicBezTo>
                      <a:lnTo>
                        <a:pt x="174" y="383"/>
                      </a:lnTo>
                      <a:cubicBezTo>
                        <a:pt x="174" y="383"/>
                        <a:pt x="174" y="377"/>
                        <a:pt x="179" y="370"/>
                      </a:cubicBezTo>
                      <a:lnTo>
                        <a:pt x="185" y="358"/>
                      </a:lnTo>
                      <a:lnTo>
                        <a:pt x="185" y="341"/>
                      </a:lnTo>
                      <a:cubicBezTo>
                        <a:pt x="185" y="341"/>
                        <a:pt x="179" y="334"/>
                        <a:pt x="174" y="328"/>
                      </a:cubicBezTo>
                      <a:cubicBezTo>
                        <a:pt x="174" y="317"/>
                        <a:pt x="162" y="311"/>
                        <a:pt x="155" y="298"/>
                      </a:cubicBezTo>
                      <a:cubicBezTo>
                        <a:pt x="149" y="287"/>
                        <a:pt x="149" y="281"/>
                        <a:pt x="144" y="270"/>
                      </a:cubicBezTo>
                      <a:lnTo>
                        <a:pt x="144" y="262"/>
                      </a:lnTo>
                      <a:lnTo>
                        <a:pt x="162" y="245"/>
                      </a:lnTo>
                      <a:cubicBezTo>
                        <a:pt x="162" y="240"/>
                        <a:pt x="168" y="234"/>
                        <a:pt x="174" y="227"/>
                      </a:cubicBezTo>
                      <a:lnTo>
                        <a:pt x="179" y="221"/>
                      </a:lnTo>
                      <a:lnTo>
                        <a:pt x="185" y="221"/>
                      </a:lnTo>
                      <a:cubicBezTo>
                        <a:pt x="191" y="221"/>
                        <a:pt x="204" y="227"/>
                        <a:pt x="215" y="234"/>
                      </a:cubicBezTo>
                      <a:cubicBezTo>
                        <a:pt x="234" y="240"/>
                        <a:pt x="256" y="245"/>
                        <a:pt x="256" y="245"/>
                      </a:cubicBezTo>
                      <a:cubicBezTo>
                        <a:pt x="259" y="248"/>
                        <a:pt x="263" y="250"/>
                        <a:pt x="266" y="250"/>
                      </a:cubicBezTo>
                      <a:cubicBezTo>
                        <a:pt x="269" y="250"/>
                        <a:pt x="272" y="248"/>
                        <a:pt x="275" y="245"/>
                      </a:cubicBezTo>
                      <a:lnTo>
                        <a:pt x="298" y="227"/>
                      </a:lnTo>
                      <a:lnTo>
                        <a:pt x="316" y="210"/>
                      </a:lnTo>
                      <a:cubicBezTo>
                        <a:pt x="322" y="204"/>
                        <a:pt x="328" y="198"/>
                        <a:pt x="322" y="191"/>
                      </a:cubicBezTo>
                      <a:cubicBezTo>
                        <a:pt x="322" y="191"/>
                        <a:pt x="322" y="168"/>
                        <a:pt x="316" y="144"/>
                      </a:cubicBezTo>
                      <a:lnTo>
                        <a:pt x="316" y="108"/>
                      </a:lnTo>
                      <a:lnTo>
                        <a:pt x="322" y="102"/>
                      </a:lnTo>
                      <a:cubicBezTo>
                        <a:pt x="328" y="102"/>
                        <a:pt x="334" y="97"/>
                        <a:pt x="341" y="97"/>
                      </a:cubicBezTo>
                      <a:lnTo>
                        <a:pt x="352" y="91"/>
                      </a:lnTo>
                      <a:cubicBezTo>
                        <a:pt x="358" y="91"/>
                        <a:pt x="358" y="84"/>
                        <a:pt x="364" y="84"/>
                      </a:cubicBezTo>
                      <a:lnTo>
                        <a:pt x="369" y="84"/>
                      </a:lnTo>
                      <a:cubicBezTo>
                        <a:pt x="377" y="91"/>
                        <a:pt x="388" y="97"/>
                        <a:pt x="394" y="108"/>
                      </a:cubicBezTo>
                      <a:cubicBezTo>
                        <a:pt x="412" y="120"/>
                        <a:pt x="429" y="138"/>
                        <a:pt x="429" y="138"/>
                      </a:cubicBezTo>
                      <a:cubicBezTo>
                        <a:pt x="435" y="144"/>
                        <a:pt x="441" y="144"/>
                        <a:pt x="448" y="144"/>
                      </a:cubicBezTo>
                      <a:lnTo>
                        <a:pt x="471" y="138"/>
                      </a:lnTo>
                      <a:lnTo>
                        <a:pt x="477" y="132"/>
                      </a:lnTo>
                      <a:lnTo>
                        <a:pt x="501" y="132"/>
                      </a:lnTo>
                      <a:cubicBezTo>
                        <a:pt x="507" y="127"/>
                        <a:pt x="512" y="127"/>
                        <a:pt x="512" y="114"/>
                      </a:cubicBezTo>
                      <a:lnTo>
                        <a:pt x="519" y="102"/>
                      </a:lnTo>
                      <a:cubicBezTo>
                        <a:pt x="519" y="97"/>
                        <a:pt x="525" y="84"/>
                        <a:pt x="525" y="72"/>
                      </a:cubicBezTo>
                      <a:cubicBezTo>
                        <a:pt x="531" y="61"/>
                        <a:pt x="537" y="42"/>
                        <a:pt x="537" y="37"/>
                      </a:cubicBezTo>
                      <a:close/>
                      <a:moveTo>
                        <a:pt x="525" y="1"/>
                      </a:moveTo>
                      <a:cubicBezTo>
                        <a:pt x="519" y="1"/>
                        <a:pt x="512" y="7"/>
                        <a:pt x="507" y="12"/>
                      </a:cubicBezTo>
                      <a:cubicBezTo>
                        <a:pt x="507" y="12"/>
                        <a:pt x="501" y="37"/>
                        <a:pt x="489" y="61"/>
                      </a:cubicBezTo>
                      <a:cubicBezTo>
                        <a:pt x="489" y="72"/>
                        <a:pt x="484" y="84"/>
                        <a:pt x="484" y="97"/>
                      </a:cubicBezTo>
                      <a:lnTo>
                        <a:pt x="477" y="97"/>
                      </a:lnTo>
                      <a:cubicBezTo>
                        <a:pt x="477" y="97"/>
                        <a:pt x="471" y="97"/>
                        <a:pt x="465" y="102"/>
                      </a:cubicBezTo>
                      <a:lnTo>
                        <a:pt x="448" y="108"/>
                      </a:lnTo>
                      <a:lnTo>
                        <a:pt x="418" y="78"/>
                      </a:lnTo>
                      <a:lnTo>
                        <a:pt x="394" y="55"/>
                      </a:lnTo>
                      <a:lnTo>
                        <a:pt x="382" y="48"/>
                      </a:lnTo>
                      <a:cubicBezTo>
                        <a:pt x="377" y="42"/>
                        <a:pt x="369" y="42"/>
                        <a:pt x="364" y="42"/>
                      </a:cubicBezTo>
                      <a:lnTo>
                        <a:pt x="352" y="48"/>
                      </a:lnTo>
                      <a:cubicBezTo>
                        <a:pt x="347" y="55"/>
                        <a:pt x="341" y="55"/>
                        <a:pt x="334" y="61"/>
                      </a:cubicBezTo>
                      <a:lnTo>
                        <a:pt x="322" y="61"/>
                      </a:lnTo>
                      <a:cubicBezTo>
                        <a:pt x="316" y="67"/>
                        <a:pt x="311" y="72"/>
                        <a:pt x="305" y="72"/>
                      </a:cubicBezTo>
                      <a:lnTo>
                        <a:pt x="298" y="78"/>
                      </a:lnTo>
                      <a:cubicBezTo>
                        <a:pt x="292" y="78"/>
                        <a:pt x="286" y="84"/>
                        <a:pt x="286" y="84"/>
                      </a:cubicBezTo>
                      <a:cubicBezTo>
                        <a:pt x="281" y="91"/>
                        <a:pt x="281" y="97"/>
                        <a:pt x="281" y="102"/>
                      </a:cubicBezTo>
                      <a:lnTo>
                        <a:pt x="281" y="150"/>
                      </a:lnTo>
                      <a:cubicBezTo>
                        <a:pt x="286" y="162"/>
                        <a:pt x="286" y="180"/>
                        <a:pt x="286" y="185"/>
                      </a:cubicBezTo>
                      <a:lnTo>
                        <a:pt x="275" y="198"/>
                      </a:lnTo>
                      <a:lnTo>
                        <a:pt x="269" y="204"/>
                      </a:lnTo>
                      <a:lnTo>
                        <a:pt x="262" y="210"/>
                      </a:lnTo>
                      <a:cubicBezTo>
                        <a:pt x="251" y="210"/>
                        <a:pt x="239" y="204"/>
                        <a:pt x="226" y="198"/>
                      </a:cubicBezTo>
                      <a:cubicBezTo>
                        <a:pt x="215" y="191"/>
                        <a:pt x="204" y="191"/>
                        <a:pt x="191" y="185"/>
                      </a:cubicBezTo>
                      <a:lnTo>
                        <a:pt x="174" y="185"/>
                      </a:lnTo>
                      <a:cubicBezTo>
                        <a:pt x="172" y="183"/>
                        <a:pt x="170" y="183"/>
                        <a:pt x="168" y="183"/>
                      </a:cubicBezTo>
                      <a:cubicBezTo>
                        <a:pt x="165" y="183"/>
                        <a:pt x="162" y="185"/>
                        <a:pt x="162" y="185"/>
                      </a:cubicBezTo>
                      <a:lnTo>
                        <a:pt x="155" y="191"/>
                      </a:lnTo>
                      <a:lnTo>
                        <a:pt x="149" y="198"/>
                      </a:lnTo>
                      <a:lnTo>
                        <a:pt x="144" y="204"/>
                      </a:lnTo>
                      <a:cubicBezTo>
                        <a:pt x="144" y="210"/>
                        <a:pt x="138" y="215"/>
                        <a:pt x="132" y="221"/>
                      </a:cubicBezTo>
                      <a:lnTo>
                        <a:pt x="114" y="240"/>
                      </a:lnTo>
                      <a:lnTo>
                        <a:pt x="108" y="257"/>
                      </a:lnTo>
                      <a:cubicBezTo>
                        <a:pt x="102" y="257"/>
                        <a:pt x="102" y="270"/>
                        <a:pt x="102" y="275"/>
                      </a:cubicBezTo>
                      <a:lnTo>
                        <a:pt x="114" y="287"/>
                      </a:lnTo>
                      <a:cubicBezTo>
                        <a:pt x="114" y="293"/>
                        <a:pt x="119" y="305"/>
                        <a:pt x="126" y="317"/>
                      </a:cubicBezTo>
                      <a:cubicBezTo>
                        <a:pt x="132" y="328"/>
                        <a:pt x="138" y="341"/>
                        <a:pt x="144" y="347"/>
                      </a:cubicBezTo>
                      <a:lnTo>
                        <a:pt x="149" y="347"/>
                      </a:lnTo>
                      <a:lnTo>
                        <a:pt x="144" y="353"/>
                      </a:lnTo>
                      <a:cubicBezTo>
                        <a:pt x="144" y="358"/>
                        <a:pt x="138" y="364"/>
                        <a:pt x="138" y="364"/>
                      </a:cubicBezTo>
                      <a:lnTo>
                        <a:pt x="132" y="377"/>
                      </a:lnTo>
                      <a:lnTo>
                        <a:pt x="132" y="383"/>
                      </a:lnTo>
                      <a:lnTo>
                        <a:pt x="96" y="383"/>
                      </a:lnTo>
                      <a:cubicBezTo>
                        <a:pt x="83" y="383"/>
                        <a:pt x="66" y="388"/>
                        <a:pt x="61" y="388"/>
                      </a:cubicBezTo>
                      <a:lnTo>
                        <a:pt x="42" y="388"/>
                      </a:lnTo>
                      <a:cubicBezTo>
                        <a:pt x="36" y="394"/>
                        <a:pt x="31" y="394"/>
                        <a:pt x="31" y="400"/>
                      </a:cubicBezTo>
                      <a:lnTo>
                        <a:pt x="19" y="441"/>
                      </a:lnTo>
                      <a:cubicBezTo>
                        <a:pt x="12" y="454"/>
                        <a:pt x="12" y="465"/>
                        <a:pt x="12" y="471"/>
                      </a:cubicBezTo>
                      <a:lnTo>
                        <a:pt x="6" y="484"/>
                      </a:lnTo>
                      <a:cubicBezTo>
                        <a:pt x="6" y="490"/>
                        <a:pt x="6" y="495"/>
                        <a:pt x="12" y="501"/>
                      </a:cubicBezTo>
                      <a:cubicBezTo>
                        <a:pt x="12" y="501"/>
                        <a:pt x="36" y="520"/>
                        <a:pt x="55" y="531"/>
                      </a:cubicBezTo>
                      <a:cubicBezTo>
                        <a:pt x="66" y="537"/>
                        <a:pt x="72" y="548"/>
                        <a:pt x="83" y="548"/>
                      </a:cubicBezTo>
                      <a:lnTo>
                        <a:pt x="83" y="556"/>
                      </a:lnTo>
                      <a:lnTo>
                        <a:pt x="83" y="573"/>
                      </a:lnTo>
                      <a:lnTo>
                        <a:pt x="83" y="591"/>
                      </a:lnTo>
                      <a:cubicBezTo>
                        <a:pt x="72" y="591"/>
                        <a:pt x="61" y="597"/>
                        <a:pt x="48" y="608"/>
                      </a:cubicBezTo>
                      <a:cubicBezTo>
                        <a:pt x="31" y="620"/>
                        <a:pt x="6" y="633"/>
                        <a:pt x="6" y="633"/>
                      </a:cubicBezTo>
                      <a:cubicBezTo>
                        <a:pt x="1" y="638"/>
                        <a:pt x="1" y="644"/>
                        <a:pt x="1" y="650"/>
                      </a:cubicBezTo>
                      <a:lnTo>
                        <a:pt x="1" y="663"/>
                      </a:lnTo>
                      <a:lnTo>
                        <a:pt x="1" y="674"/>
                      </a:lnTo>
                      <a:cubicBezTo>
                        <a:pt x="1" y="680"/>
                        <a:pt x="6" y="686"/>
                        <a:pt x="6" y="691"/>
                      </a:cubicBezTo>
                      <a:lnTo>
                        <a:pt x="6" y="698"/>
                      </a:lnTo>
                      <a:cubicBezTo>
                        <a:pt x="6" y="710"/>
                        <a:pt x="6" y="716"/>
                        <a:pt x="12" y="721"/>
                      </a:cubicBezTo>
                      <a:lnTo>
                        <a:pt x="12" y="734"/>
                      </a:lnTo>
                      <a:cubicBezTo>
                        <a:pt x="12" y="740"/>
                        <a:pt x="19" y="746"/>
                        <a:pt x="25" y="746"/>
                      </a:cubicBezTo>
                      <a:lnTo>
                        <a:pt x="42" y="751"/>
                      </a:lnTo>
                      <a:cubicBezTo>
                        <a:pt x="48" y="751"/>
                        <a:pt x="61" y="757"/>
                        <a:pt x="72" y="757"/>
                      </a:cubicBezTo>
                      <a:cubicBezTo>
                        <a:pt x="83" y="763"/>
                        <a:pt x="96" y="763"/>
                        <a:pt x="108" y="763"/>
                      </a:cubicBezTo>
                      <a:lnTo>
                        <a:pt x="114" y="763"/>
                      </a:lnTo>
                      <a:lnTo>
                        <a:pt x="119" y="781"/>
                      </a:lnTo>
                      <a:lnTo>
                        <a:pt x="119" y="787"/>
                      </a:lnTo>
                      <a:lnTo>
                        <a:pt x="119" y="793"/>
                      </a:lnTo>
                      <a:lnTo>
                        <a:pt x="126" y="799"/>
                      </a:lnTo>
                      <a:lnTo>
                        <a:pt x="119" y="799"/>
                      </a:lnTo>
                      <a:cubicBezTo>
                        <a:pt x="114" y="811"/>
                        <a:pt x="108" y="817"/>
                        <a:pt x="102" y="829"/>
                      </a:cubicBezTo>
                      <a:cubicBezTo>
                        <a:pt x="96" y="841"/>
                        <a:pt x="83" y="847"/>
                        <a:pt x="78" y="859"/>
                      </a:cubicBezTo>
                      <a:lnTo>
                        <a:pt x="72" y="870"/>
                      </a:lnTo>
                      <a:cubicBezTo>
                        <a:pt x="72" y="877"/>
                        <a:pt x="66" y="883"/>
                        <a:pt x="72" y="889"/>
                      </a:cubicBezTo>
                      <a:lnTo>
                        <a:pt x="78" y="900"/>
                      </a:lnTo>
                      <a:cubicBezTo>
                        <a:pt x="83" y="906"/>
                        <a:pt x="83" y="913"/>
                        <a:pt x="91" y="919"/>
                      </a:cubicBezTo>
                      <a:lnTo>
                        <a:pt x="96" y="924"/>
                      </a:lnTo>
                      <a:cubicBezTo>
                        <a:pt x="96" y="930"/>
                        <a:pt x="102" y="936"/>
                        <a:pt x="108" y="941"/>
                      </a:cubicBezTo>
                      <a:lnTo>
                        <a:pt x="108" y="949"/>
                      </a:lnTo>
                      <a:lnTo>
                        <a:pt x="114" y="954"/>
                      </a:lnTo>
                      <a:lnTo>
                        <a:pt x="119" y="960"/>
                      </a:lnTo>
                      <a:cubicBezTo>
                        <a:pt x="119" y="966"/>
                        <a:pt x="132" y="966"/>
                        <a:pt x="138" y="966"/>
                      </a:cubicBezTo>
                      <a:lnTo>
                        <a:pt x="149" y="966"/>
                      </a:lnTo>
                      <a:cubicBezTo>
                        <a:pt x="162" y="960"/>
                        <a:pt x="174" y="960"/>
                        <a:pt x="185" y="960"/>
                      </a:cubicBezTo>
                      <a:cubicBezTo>
                        <a:pt x="198" y="954"/>
                        <a:pt x="215" y="949"/>
                        <a:pt x="221" y="949"/>
                      </a:cubicBezTo>
                      <a:lnTo>
                        <a:pt x="234" y="960"/>
                      </a:lnTo>
                      <a:lnTo>
                        <a:pt x="245" y="971"/>
                      </a:lnTo>
                      <a:cubicBezTo>
                        <a:pt x="245" y="984"/>
                        <a:pt x="239" y="996"/>
                        <a:pt x="239" y="1007"/>
                      </a:cubicBezTo>
                      <a:cubicBezTo>
                        <a:pt x="234" y="1026"/>
                        <a:pt x="234" y="1037"/>
                        <a:pt x="234" y="1043"/>
                      </a:cubicBezTo>
                      <a:lnTo>
                        <a:pt x="226" y="1062"/>
                      </a:lnTo>
                      <a:cubicBezTo>
                        <a:pt x="226" y="1067"/>
                        <a:pt x="234" y="1073"/>
                        <a:pt x="234" y="1079"/>
                      </a:cubicBezTo>
                      <a:lnTo>
                        <a:pt x="239" y="1079"/>
                      </a:lnTo>
                      <a:lnTo>
                        <a:pt x="245" y="1084"/>
                      </a:lnTo>
                      <a:lnTo>
                        <a:pt x="251" y="1092"/>
                      </a:lnTo>
                      <a:cubicBezTo>
                        <a:pt x="256" y="1092"/>
                        <a:pt x="262" y="1097"/>
                        <a:pt x="269" y="1103"/>
                      </a:cubicBezTo>
                      <a:lnTo>
                        <a:pt x="281" y="1109"/>
                      </a:lnTo>
                      <a:cubicBezTo>
                        <a:pt x="286" y="1109"/>
                        <a:pt x="292" y="1114"/>
                        <a:pt x="292" y="1114"/>
                      </a:cubicBezTo>
                      <a:lnTo>
                        <a:pt x="305" y="1120"/>
                      </a:lnTo>
                      <a:cubicBezTo>
                        <a:pt x="311" y="1127"/>
                        <a:pt x="311" y="1127"/>
                        <a:pt x="316" y="1127"/>
                      </a:cubicBezTo>
                      <a:cubicBezTo>
                        <a:pt x="316" y="1127"/>
                        <a:pt x="322" y="1127"/>
                        <a:pt x="322" y="1120"/>
                      </a:cubicBezTo>
                      <a:lnTo>
                        <a:pt x="341" y="1114"/>
                      </a:lnTo>
                      <a:cubicBezTo>
                        <a:pt x="347" y="1109"/>
                        <a:pt x="358" y="1103"/>
                        <a:pt x="364" y="1097"/>
                      </a:cubicBezTo>
                      <a:cubicBezTo>
                        <a:pt x="377" y="1084"/>
                        <a:pt x="388" y="1079"/>
                        <a:pt x="394" y="1073"/>
                      </a:cubicBezTo>
                      <a:lnTo>
                        <a:pt x="412" y="1073"/>
                      </a:lnTo>
                      <a:lnTo>
                        <a:pt x="412" y="1079"/>
                      </a:lnTo>
                      <a:lnTo>
                        <a:pt x="429" y="1084"/>
                      </a:lnTo>
                      <a:cubicBezTo>
                        <a:pt x="429" y="1097"/>
                        <a:pt x="435" y="1109"/>
                        <a:pt x="435" y="1120"/>
                      </a:cubicBezTo>
                      <a:cubicBezTo>
                        <a:pt x="441" y="1133"/>
                        <a:pt x="441" y="1144"/>
                        <a:pt x="448" y="1156"/>
                      </a:cubicBezTo>
                      <a:lnTo>
                        <a:pt x="448" y="1169"/>
                      </a:lnTo>
                      <a:cubicBezTo>
                        <a:pt x="454" y="1174"/>
                        <a:pt x="454" y="1180"/>
                        <a:pt x="459" y="1180"/>
                      </a:cubicBezTo>
                      <a:lnTo>
                        <a:pt x="471" y="1186"/>
                      </a:lnTo>
                      <a:lnTo>
                        <a:pt x="495" y="1186"/>
                      </a:lnTo>
                      <a:lnTo>
                        <a:pt x="501" y="1192"/>
                      </a:lnTo>
                      <a:lnTo>
                        <a:pt x="531" y="1192"/>
                      </a:lnTo>
                      <a:cubicBezTo>
                        <a:pt x="542" y="1192"/>
                        <a:pt x="548" y="1199"/>
                        <a:pt x="548" y="1199"/>
                      </a:cubicBezTo>
                      <a:cubicBezTo>
                        <a:pt x="555" y="1199"/>
                        <a:pt x="561" y="1192"/>
                        <a:pt x="561" y="1186"/>
                      </a:cubicBezTo>
                      <a:cubicBezTo>
                        <a:pt x="561" y="1186"/>
                        <a:pt x="578" y="1169"/>
                        <a:pt x="591" y="1144"/>
                      </a:cubicBezTo>
                      <a:cubicBezTo>
                        <a:pt x="597" y="1133"/>
                        <a:pt x="602" y="1120"/>
                        <a:pt x="608" y="1109"/>
                      </a:cubicBezTo>
                      <a:lnTo>
                        <a:pt x="644" y="1109"/>
                      </a:lnTo>
                      <a:lnTo>
                        <a:pt x="644" y="1114"/>
                      </a:lnTo>
                      <a:cubicBezTo>
                        <a:pt x="650" y="1120"/>
                        <a:pt x="655" y="1133"/>
                        <a:pt x="662" y="1139"/>
                      </a:cubicBezTo>
                      <a:cubicBezTo>
                        <a:pt x="680" y="1163"/>
                        <a:pt x="691" y="1180"/>
                        <a:pt x="691" y="1180"/>
                      </a:cubicBezTo>
                      <a:cubicBezTo>
                        <a:pt x="698" y="1186"/>
                        <a:pt x="704" y="1186"/>
                        <a:pt x="710" y="1186"/>
                      </a:cubicBezTo>
                      <a:lnTo>
                        <a:pt x="721" y="1186"/>
                      </a:lnTo>
                      <a:cubicBezTo>
                        <a:pt x="734" y="1180"/>
                        <a:pt x="740" y="1180"/>
                        <a:pt x="751" y="1174"/>
                      </a:cubicBezTo>
                      <a:lnTo>
                        <a:pt x="792" y="1163"/>
                      </a:lnTo>
                      <a:cubicBezTo>
                        <a:pt x="798" y="1163"/>
                        <a:pt x="805" y="1156"/>
                        <a:pt x="805" y="1150"/>
                      </a:cubicBezTo>
                      <a:lnTo>
                        <a:pt x="805" y="1133"/>
                      </a:lnTo>
                      <a:cubicBezTo>
                        <a:pt x="811" y="1127"/>
                        <a:pt x="811" y="1114"/>
                        <a:pt x="811" y="1103"/>
                      </a:cubicBezTo>
                      <a:cubicBezTo>
                        <a:pt x="811" y="1092"/>
                        <a:pt x="817" y="1079"/>
                        <a:pt x="817" y="1067"/>
                      </a:cubicBezTo>
                      <a:lnTo>
                        <a:pt x="817" y="1062"/>
                      </a:lnTo>
                      <a:lnTo>
                        <a:pt x="828" y="1056"/>
                      </a:lnTo>
                      <a:cubicBezTo>
                        <a:pt x="828" y="1056"/>
                        <a:pt x="834" y="1056"/>
                        <a:pt x="841" y="1049"/>
                      </a:cubicBezTo>
                      <a:lnTo>
                        <a:pt x="847" y="1049"/>
                      </a:lnTo>
                      <a:cubicBezTo>
                        <a:pt x="858" y="1056"/>
                        <a:pt x="870" y="1062"/>
                        <a:pt x="877" y="1067"/>
                      </a:cubicBezTo>
                      <a:cubicBezTo>
                        <a:pt x="888" y="1073"/>
                        <a:pt x="900" y="1079"/>
                        <a:pt x="905" y="1084"/>
                      </a:cubicBezTo>
                      <a:lnTo>
                        <a:pt x="924" y="1092"/>
                      </a:lnTo>
                      <a:lnTo>
                        <a:pt x="941" y="1092"/>
                      </a:lnTo>
                      <a:lnTo>
                        <a:pt x="977" y="1062"/>
                      </a:lnTo>
                      <a:lnTo>
                        <a:pt x="990" y="1049"/>
                      </a:lnTo>
                      <a:lnTo>
                        <a:pt x="995" y="1043"/>
                      </a:lnTo>
                      <a:cubicBezTo>
                        <a:pt x="1001" y="1043"/>
                        <a:pt x="1001" y="1043"/>
                        <a:pt x="1001" y="1037"/>
                      </a:cubicBezTo>
                      <a:lnTo>
                        <a:pt x="1007" y="1037"/>
                      </a:lnTo>
                      <a:cubicBezTo>
                        <a:pt x="1013" y="1032"/>
                        <a:pt x="1013" y="1026"/>
                        <a:pt x="1013" y="1020"/>
                      </a:cubicBezTo>
                      <a:lnTo>
                        <a:pt x="1007" y="1002"/>
                      </a:lnTo>
                      <a:cubicBezTo>
                        <a:pt x="1007" y="996"/>
                        <a:pt x="1001" y="984"/>
                        <a:pt x="995" y="971"/>
                      </a:cubicBezTo>
                      <a:cubicBezTo>
                        <a:pt x="995" y="954"/>
                        <a:pt x="990" y="941"/>
                        <a:pt x="984" y="936"/>
                      </a:cubicBezTo>
                      <a:lnTo>
                        <a:pt x="995" y="924"/>
                      </a:lnTo>
                      <a:lnTo>
                        <a:pt x="995" y="919"/>
                      </a:lnTo>
                      <a:lnTo>
                        <a:pt x="1007" y="906"/>
                      </a:lnTo>
                      <a:cubicBezTo>
                        <a:pt x="1020" y="906"/>
                        <a:pt x="1031" y="913"/>
                        <a:pt x="1043" y="913"/>
                      </a:cubicBezTo>
                      <a:cubicBezTo>
                        <a:pt x="1067" y="913"/>
                        <a:pt x="1097" y="919"/>
                        <a:pt x="1097" y="919"/>
                      </a:cubicBezTo>
                      <a:cubicBezTo>
                        <a:pt x="1103" y="919"/>
                        <a:pt x="1108" y="913"/>
                        <a:pt x="1108" y="906"/>
                      </a:cubicBezTo>
                      <a:cubicBezTo>
                        <a:pt x="1108" y="906"/>
                        <a:pt x="1114" y="900"/>
                        <a:pt x="1120" y="894"/>
                      </a:cubicBezTo>
                      <a:lnTo>
                        <a:pt x="1120" y="889"/>
                      </a:lnTo>
                      <a:cubicBezTo>
                        <a:pt x="1127" y="883"/>
                        <a:pt x="1127" y="877"/>
                        <a:pt x="1133" y="870"/>
                      </a:cubicBezTo>
                      <a:lnTo>
                        <a:pt x="1138" y="859"/>
                      </a:lnTo>
                      <a:cubicBezTo>
                        <a:pt x="1138" y="853"/>
                        <a:pt x="1144" y="847"/>
                        <a:pt x="1144" y="841"/>
                      </a:cubicBezTo>
                      <a:lnTo>
                        <a:pt x="1150" y="834"/>
                      </a:lnTo>
                      <a:cubicBezTo>
                        <a:pt x="1150" y="823"/>
                        <a:pt x="1150" y="817"/>
                        <a:pt x="1144" y="811"/>
                      </a:cubicBezTo>
                      <a:lnTo>
                        <a:pt x="1138" y="799"/>
                      </a:lnTo>
                      <a:cubicBezTo>
                        <a:pt x="1133" y="793"/>
                        <a:pt x="1120" y="787"/>
                        <a:pt x="1114" y="776"/>
                      </a:cubicBezTo>
                      <a:cubicBezTo>
                        <a:pt x="1103" y="763"/>
                        <a:pt x="1097" y="751"/>
                        <a:pt x="1091" y="746"/>
                      </a:cubicBezTo>
                      <a:lnTo>
                        <a:pt x="1091" y="734"/>
                      </a:lnTo>
                      <a:lnTo>
                        <a:pt x="1097" y="721"/>
                      </a:lnTo>
                      <a:lnTo>
                        <a:pt x="1097" y="716"/>
                      </a:lnTo>
                      <a:lnTo>
                        <a:pt x="1103" y="710"/>
                      </a:lnTo>
                      <a:cubicBezTo>
                        <a:pt x="1108" y="710"/>
                        <a:pt x="1120" y="710"/>
                        <a:pt x="1133" y="704"/>
                      </a:cubicBezTo>
                      <a:cubicBezTo>
                        <a:pt x="1156" y="698"/>
                        <a:pt x="1180" y="686"/>
                        <a:pt x="1180" y="686"/>
                      </a:cubicBezTo>
                      <a:cubicBezTo>
                        <a:pt x="1186" y="686"/>
                        <a:pt x="1191" y="680"/>
                        <a:pt x="1191" y="674"/>
                      </a:cubicBezTo>
                      <a:lnTo>
                        <a:pt x="1191" y="656"/>
                      </a:lnTo>
                      <a:cubicBezTo>
                        <a:pt x="1191" y="650"/>
                        <a:pt x="1191" y="644"/>
                        <a:pt x="1198" y="638"/>
                      </a:cubicBezTo>
                      <a:lnTo>
                        <a:pt x="1198" y="627"/>
                      </a:lnTo>
                      <a:lnTo>
                        <a:pt x="1198" y="608"/>
                      </a:lnTo>
                      <a:lnTo>
                        <a:pt x="1198" y="603"/>
                      </a:lnTo>
                      <a:lnTo>
                        <a:pt x="1198" y="584"/>
                      </a:lnTo>
                      <a:cubicBezTo>
                        <a:pt x="1198" y="578"/>
                        <a:pt x="1191" y="573"/>
                        <a:pt x="1186" y="573"/>
                      </a:cubicBezTo>
                      <a:lnTo>
                        <a:pt x="1174" y="567"/>
                      </a:lnTo>
                      <a:cubicBezTo>
                        <a:pt x="1163" y="561"/>
                        <a:pt x="1156" y="556"/>
                        <a:pt x="1144" y="548"/>
                      </a:cubicBezTo>
                      <a:cubicBezTo>
                        <a:pt x="1133" y="543"/>
                        <a:pt x="1120" y="537"/>
                        <a:pt x="1108" y="537"/>
                      </a:cubicBezTo>
                      <a:lnTo>
                        <a:pt x="1108" y="531"/>
                      </a:lnTo>
                      <a:cubicBezTo>
                        <a:pt x="1108" y="526"/>
                        <a:pt x="1103" y="520"/>
                        <a:pt x="1103" y="520"/>
                      </a:cubicBezTo>
                      <a:lnTo>
                        <a:pt x="1103" y="501"/>
                      </a:lnTo>
                      <a:lnTo>
                        <a:pt x="1103" y="495"/>
                      </a:lnTo>
                      <a:cubicBezTo>
                        <a:pt x="1114" y="490"/>
                        <a:pt x="1120" y="484"/>
                        <a:pt x="1133" y="477"/>
                      </a:cubicBezTo>
                      <a:cubicBezTo>
                        <a:pt x="1138" y="465"/>
                        <a:pt x="1150" y="460"/>
                        <a:pt x="1156" y="454"/>
                      </a:cubicBezTo>
                      <a:cubicBezTo>
                        <a:pt x="1156" y="448"/>
                        <a:pt x="1163" y="448"/>
                        <a:pt x="1163" y="441"/>
                      </a:cubicBezTo>
                      <a:lnTo>
                        <a:pt x="1168" y="441"/>
                      </a:lnTo>
                      <a:cubicBezTo>
                        <a:pt x="1174" y="435"/>
                        <a:pt x="1174" y="430"/>
                        <a:pt x="1168" y="424"/>
                      </a:cubicBezTo>
                      <a:lnTo>
                        <a:pt x="1168" y="405"/>
                      </a:lnTo>
                      <a:cubicBezTo>
                        <a:pt x="1163" y="405"/>
                        <a:pt x="1163" y="400"/>
                        <a:pt x="1163" y="394"/>
                      </a:cubicBezTo>
                      <a:lnTo>
                        <a:pt x="1156" y="383"/>
                      </a:lnTo>
                      <a:cubicBezTo>
                        <a:pt x="1156" y="377"/>
                        <a:pt x="1150" y="364"/>
                        <a:pt x="1150" y="358"/>
                      </a:cubicBezTo>
                      <a:lnTo>
                        <a:pt x="1144" y="347"/>
                      </a:lnTo>
                      <a:cubicBezTo>
                        <a:pt x="1138" y="347"/>
                        <a:pt x="1138" y="341"/>
                        <a:pt x="1138" y="341"/>
                      </a:cubicBezTo>
                      <a:cubicBezTo>
                        <a:pt x="1138" y="341"/>
                        <a:pt x="1133" y="334"/>
                        <a:pt x="1127" y="334"/>
                      </a:cubicBezTo>
                      <a:lnTo>
                        <a:pt x="1037" y="334"/>
                      </a:lnTo>
                      <a:lnTo>
                        <a:pt x="1037" y="328"/>
                      </a:lnTo>
                      <a:lnTo>
                        <a:pt x="1031" y="317"/>
                      </a:lnTo>
                      <a:lnTo>
                        <a:pt x="1025" y="317"/>
                      </a:lnTo>
                      <a:lnTo>
                        <a:pt x="1020" y="305"/>
                      </a:lnTo>
                      <a:cubicBezTo>
                        <a:pt x="1025" y="293"/>
                        <a:pt x="1031" y="281"/>
                        <a:pt x="1037" y="270"/>
                      </a:cubicBezTo>
                      <a:cubicBezTo>
                        <a:pt x="1037" y="257"/>
                        <a:pt x="1043" y="245"/>
                        <a:pt x="1048" y="240"/>
                      </a:cubicBezTo>
                      <a:lnTo>
                        <a:pt x="1056" y="221"/>
                      </a:lnTo>
                      <a:cubicBezTo>
                        <a:pt x="1056" y="215"/>
                        <a:pt x="1056" y="210"/>
                        <a:pt x="1048" y="204"/>
                      </a:cubicBezTo>
                      <a:lnTo>
                        <a:pt x="1043" y="191"/>
                      </a:lnTo>
                      <a:lnTo>
                        <a:pt x="1020" y="174"/>
                      </a:lnTo>
                      <a:lnTo>
                        <a:pt x="1001" y="155"/>
                      </a:lnTo>
                      <a:cubicBezTo>
                        <a:pt x="995" y="150"/>
                        <a:pt x="990" y="144"/>
                        <a:pt x="990" y="144"/>
                      </a:cubicBezTo>
                      <a:cubicBezTo>
                        <a:pt x="987" y="141"/>
                        <a:pt x="984" y="140"/>
                        <a:pt x="980" y="140"/>
                      </a:cubicBezTo>
                      <a:cubicBezTo>
                        <a:pt x="977" y="140"/>
                        <a:pt x="974" y="141"/>
                        <a:pt x="971" y="144"/>
                      </a:cubicBezTo>
                      <a:lnTo>
                        <a:pt x="960" y="150"/>
                      </a:lnTo>
                      <a:cubicBezTo>
                        <a:pt x="948" y="150"/>
                        <a:pt x="935" y="155"/>
                        <a:pt x="924" y="162"/>
                      </a:cubicBezTo>
                      <a:cubicBezTo>
                        <a:pt x="913" y="168"/>
                        <a:pt x="900" y="174"/>
                        <a:pt x="894" y="180"/>
                      </a:cubicBezTo>
                      <a:lnTo>
                        <a:pt x="883" y="168"/>
                      </a:lnTo>
                      <a:lnTo>
                        <a:pt x="877" y="168"/>
                      </a:lnTo>
                      <a:lnTo>
                        <a:pt x="864" y="162"/>
                      </a:lnTo>
                      <a:lnTo>
                        <a:pt x="864" y="155"/>
                      </a:lnTo>
                      <a:lnTo>
                        <a:pt x="864" y="120"/>
                      </a:lnTo>
                      <a:cubicBezTo>
                        <a:pt x="864" y="97"/>
                        <a:pt x="858" y="72"/>
                        <a:pt x="858" y="67"/>
                      </a:cubicBezTo>
                      <a:cubicBezTo>
                        <a:pt x="858" y="61"/>
                        <a:pt x="858" y="61"/>
                        <a:pt x="853" y="55"/>
                      </a:cubicBezTo>
                      <a:lnTo>
                        <a:pt x="847" y="55"/>
                      </a:lnTo>
                      <a:lnTo>
                        <a:pt x="834" y="48"/>
                      </a:lnTo>
                      <a:cubicBezTo>
                        <a:pt x="828" y="42"/>
                        <a:pt x="823" y="42"/>
                        <a:pt x="811" y="37"/>
                      </a:cubicBezTo>
                      <a:lnTo>
                        <a:pt x="798" y="31"/>
                      </a:lnTo>
                      <a:lnTo>
                        <a:pt x="787" y="31"/>
                      </a:lnTo>
                      <a:lnTo>
                        <a:pt x="775" y="25"/>
                      </a:lnTo>
                      <a:cubicBezTo>
                        <a:pt x="762" y="25"/>
                        <a:pt x="757" y="25"/>
                        <a:pt x="757" y="31"/>
                      </a:cubicBezTo>
                      <a:lnTo>
                        <a:pt x="751" y="31"/>
                      </a:lnTo>
                      <a:lnTo>
                        <a:pt x="745" y="37"/>
                      </a:lnTo>
                      <a:cubicBezTo>
                        <a:pt x="740" y="48"/>
                        <a:pt x="727" y="55"/>
                        <a:pt x="721" y="67"/>
                      </a:cubicBezTo>
                      <a:cubicBezTo>
                        <a:pt x="710" y="72"/>
                        <a:pt x="704" y="84"/>
                        <a:pt x="698" y="91"/>
                      </a:cubicBezTo>
                      <a:lnTo>
                        <a:pt x="698" y="97"/>
                      </a:lnTo>
                      <a:lnTo>
                        <a:pt x="691" y="91"/>
                      </a:lnTo>
                      <a:lnTo>
                        <a:pt x="662" y="91"/>
                      </a:lnTo>
                      <a:cubicBezTo>
                        <a:pt x="662" y="84"/>
                        <a:pt x="662" y="84"/>
                        <a:pt x="655" y="84"/>
                      </a:cubicBezTo>
                      <a:cubicBezTo>
                        <a:pt x="655" y="78"/>
                        <a:pt x="650" y="67"/>
                        <a:pt x="644" y="55"/>
                      </a:cubicBezTo>
                      <a:cubicBezTo>
                        <a:pt x="638" y="42"/>
                        <a:pt x="632" y="31"/>
                        <a:pt x="632" y="19"/>
                      </a:cubicBezTo>
                      <a:lnTo>
                        <a:pt x="627" y="7"/>
                      </a:lnTo>
                      <a:cubicBezTo>
                        <a:pt x="620" y="1"/>
                        <a:pt x="614" y="1"/>
                        <a:pt x="6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4" name="Google Shape;504;p15"/>
                <p:cNvSpPr/>
                <p:nvPr/>
              </p:nvSpPr>
              <p:spPr>
                <a:xfrm>
                  <a:off x="9932680" y="3888947"/>
                  <a:ext cx="152409" cy="106535"/>
                </a:xfrm>
                <a:custGeom>
                  <a:rect b="b" l="l" r="r" t="t"/>
                  <a:pathLst>
                    <a:path extrusionOk="0" h="346" w="495">
                      <a:moveTo>
                        <a:pt x="245" y="36"/>
                      </a:moveTo>
                      <a:cubicBezTo>
                        <a:pt x="322" y="36"/>
                        <a:pt x="393" y="54"/>
                        <a:pt x="446" y="102"/>
                      </a:cubicBezTo>
                      <a:lnTo>
                        <a:pt x="245" y="304"/>
                      </a:lnTo>
                      <a:lnTo>
                        <a:pt x="42" y="102"/>
                      </a:lnTo>
                      <a:cubicBezTo>
                        <a:pt x="102" y="54"/>
                        <a:pt x="173" y="36"/>
                        <a:pt x="245" y="36"/>
                      </a:cubicBezTo>
                      <a:close/>
                      <a:moveTo>
                        <a:pt x="245" y="0"/>
                      </a:moveTo>
                      <a:cubicBezTo>
                        <a:pt x="160" y="0"/>
                        <a:pt x="72" y="30"/>
                        <a:pt x="6" y="84"/>
                      </a:cubicBezTo>
                      <a:cubicBezTo>
                        <a:pt x="0" y="90"/>
                        <a:pt x="0" y="90"/>
                        <a:pt x="0" y="96"/>
                      </a:cubicBezTo>
                      <a:cubicBezTo>
                        <a:pt x="0" y="102"/>
                        <a:pt x="0" y="107"/>
                        <a:pt x="6" y="107"/>
                      </a:cubicBezTo>
                      <a:lnTo>
                        <a:pt x="232" y="340"/>
                      </a:lnTo>
                      <a:cubicBezTo>
                        <a:pt x="239" y="346"/>
                        <a:pt x="245" y="346"/>
                        <a:pt x="245" y="346"/>
                      </a:cubicBezTo>
                      <a:cubicBezTo>
                        <a:pt x="250" y="346"/>
                        <a:pt x="256" y="346"/>
                        <a:pt x="256" y="340"/>
                      </a:cubicBezTo>
                      <a:lnTo>
                        <a:pt x="489" y="107"/>
                      </a:lnTo>
                      <a:cubicBezTo>
                        <a:pt x="495" y="107"/>
                        <a:pt x="495" y="102"/>
                        <a:pt x="495" y="96"/>
                      </a:cubicBezTo>
                      <a:cubicBezTo>
                        <a:pt x="495" y="90"/>
                        <a:pt x="495" y="90"/>
                        <a:pt x="489" y="84"/>
                      </a:cubicBezTo>
                      <a:cubicBezTo>
                        <a:pt x="418" y="30"/>
                        <a:pt x="333" y="0"/>
                        <a:pt x="2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5" name="Google Shape;505;p15"/>
                <p:cNvSpPr/>
                <p:nvPr/>
              </p:nvSpPr>
              <p:spPr>
                <a:xfrm>
                  <a:off x="9932680" y="4032430"/>
                  <a:ext cx="152409" cy="106227"/>
                </a:xfrm>
                <a:custGeom>
                  <a:rect b="b" l="l" r="r" t="t"/>
                  <a:pathLst>
                    <a:path extrusionOk="0" h="345" w="495">
                      <a:moveTo>
                        <a:pt x="245" y="41"/>
                      </a:moveTo>
                      <a:lnTo>
                        <a:pt x="446" y="243"/>
                      </a:lnTo>
                      <a:cubicBezTo>
                        <a:pt x="393" y="292"/>
                        <a:pt x="322" y="309"/>
                        <a:pt x="245" y="309"/>
                      </a:cubicBezTo>
                      <a:cubicBezTo>
                        <a:pt x="173" y="309"/>
                        <a:pt x="102" y="292"/>
                        <a:pt x="42" y="243"/>
                      </a:cubicBezTo>
                      <a:lnTo>
                        <a:pt x="245" y="41"/>
                      </a:lnTo>
                      <a:close/>
                      <a:moveTo>
                        <a:pt x="244" y="0"/>
                      </a:moveTo>
                      <a:cubicBezTo>
                        <a:pt x="240" y="0"/>
                        <a:pt x="235" y="2"/>
                        <a:pt x="232" y="6"/>
                      </a:cubicBezTo>
                      <a:lnTo>
                        <a:pt x="6" y="237"/>
                      </a:lnTo>
                      <a:cubicBezTo>
                        <a:pt x="0" y="237"/>
                        <a:pt x="0" y="243"/>
                        <a:pt x="0" y="249"/>
                      </a:cubicBezTo>
                      <a:cubicBezTo>
                        <a:pt x="0" y="256"/>
                        <a:pt x="0" y="256"/>
                        <a:pt x="6" y="262"/>
                      </a:cubicBezTo>
                      <a:cubicBezTo>
                        <a:pt x="72" y="314"/>
                        <a:pt x="160" y="345"/>
                        <a:pt x="245" y="345"/>
                      </a:cubicBezTo>
                      <a:cubicBezTo>
                        <a:pt x="333" y="345"/>
                        <a:pt x="418" y="314"/>
                        <a:pt x="489" y="262"/>
                      </a:cubicBezTo>
                      <a:cubicBezTo>
                        <a:pt x="495" y="256"/>
                        <a:pt x="495" y="256"/>
                        <a:pt x="495" y="249"/>
                      </a:cubicBezTo>
                      <a:cubicBezTo>
                        <a:pt x="495" y="243"/>
                        <a:pt x="495" y="237"/>
                        <a:pt x="489" y="237"/>
                      </a:cubicBezTo>
                      <a:lnTo>
                        <a:pt x="256" y="6"/>
                      </a:lnTo>
                      <a:cubicBezTo>
                        <a:pt x="253" y="2"/>
                        <a:pt x="249" y="0"/>
                        <a:pt x="2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6" name="Google Shape;506;p15"/>
                <p:cNvSpPr/>
                <p:nvPr/>
              </p:nvSpPr>
              <p:spPr>
                <a:xfrm>
                  <a:off x="9874180" y="3936672"/>
                  <a:ext cx="117309" cy="154568"/>
                </a:xfrm>
                <a:custGeom>
                  <a:rect b="b" l="l" r="r" t="t"/>
                  <a:pathLst>
                    <a:path extrusionOk="0" h="502" w="381">
                      <a:moveTo>
                        <a:pt x="130" y="48"/>
                      </a:moveTo>
                      <a:lnTo>
                        <a:pt x="333" y="251"/>
                      </a:lnTo>
                      <a:lnTo>
                        <a:pt x="130" y="453"/>
                      </a:lnTo>
                      <a:cubicBezTo>
                        <a:pt x="42" y="334"/>
                        <a:pt x="42" y="167"/>
                        <a:pt x="130" y="48"/>
                      </a:cubicBezTo>
                      <a:close/>
                      <a:moveTo>
                        <a:pt x="130" y="1"/>
                      </a:moveTo>
                      <a:cubicBezTo>
                        <a:pt x="124" y="1"/>
                        <a:pt x="119" y="7"/>
                        <a:pt x="113" y="7"/>
                      </a:cubicBezTo>
                      <a:cubicBezTo>
                        <a:pt x="0" y="149"/>
                        <a:pt x="0" y="352"/>
                        <a:pt x="113" y="495"/>
                      </a:cubicBezTo>
                      <a:cubicBezTo>
                        <a:pt x="119" y="495"/>
                        <a:pt x="124" y="501"/>
                        <a:pt x="130" y="501"/>
                      </a:cubicBezTo>
                      <a:cubicBezTo>
                        <a:pt x="130" y="501"/>
                        <a:pt x="136" y="495"/>
                        <a:pt x="143" y="495"/>
                      </a:cubicBezTo>
                      <a:lnTo>
                        <a:pt x="369" y="262"/>
                      </a:lnTo>
                      <a:cubicBezTo>
                        <a:pt x="380" y="257"/>
                        <a:pt x="380" y="245"/>
                        <a:pt x="369" y="238"/>
                      </a:cubicBezTo>
                      <a:lnTo>
                        <a:pt x="143" y="7"/>
                      </a:lnTo>
                      <a:cubicBezTo>
                        <a:pt x="136" y="7"/>
                        <a:pt x="130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7" name="Google Shape;507;p15"/>
                <p:cNvSpPr/>
                <p:nvPr/>
              </p:nvSpPr>
              <p:spPr>
                <a:xfrm>
                  <a:off x="10025973" y="3936672"/>
                  <a:ext cx="117617" cy="154568"/>
                </a:xfrm>
                <a:custGeom>
                  <a:rect b="b" l="l" r="r" t="t"/>
                  <a:pathLst>
                    <a:path extrusionOk="0" h="502" w="382">
                      <a:moveTo>
                        <a:pt x="250" y="48"/>
                      </a:moveTo>
                      <a:cubicBezTo>
                        <a:pt x="335" y="167"/>
                        <a:pt x="335" y="334"/>
                        <a:pt x="250" y="453"/>
                      </a:cubicBezTo>
                      <a:lnTo>
                        <a:pt x="49" y="251"/>
                      </a:lnTo>
                      <a:lnTo>
                        <a:pt x="250" y="48"/>
                      </a:lnTo>
                      <a:close/>
                      <a:moveTo>
                        <a:pt x="250" y="1"/>
                      </a:moveTo>
                      <a:cubicBezTo>
                        <a:pt x="245" y="1"/>
                        <a:pt x="239" y="7"/>
                        <a:pt x="239" y="7"/>
                      </a:cubicBezTo>
                      <a:lnTo>
                        <a:pt x="7" y="238"/>
                      </a:lnTo>
                      <a:cubicBezTo>
                        <a:pt x="0" y="245"/>
                        <a:pt x="0" y="257"/>
                        <a:pt x="7" y="262"/>
                      </a:cubicBezTo>
                      <a:lnTo>
                        <a:pt x="239" y="495"/>
                      </a:lnTo>
                      <a:cubicBezTo>
                        <a:pt x="239" y="495"/>
                        <a:pt x="245" y="501"/>
                        <a:pt x="250" y="501"/>
                      </a:cubicBezTo>
                      <a:cubicBezTo>
                        <a:pt x="258" y="501"/>
                        <a:pt x="263" y="495"/>
                        <a:pt x="263" y="495"/>
                      </a:cubicBezTo>
                      <a:cubicBezTo>
                        <a:pt x="382" y="352"/>
                        <a:pt x="382" y="149"/>
                        <a:pt x="263" y="7"/>
                      </a:cubicBezTo>
                      <a:cubicBezTo>
                        <a:pt x="263" y="7"/>
                        <a:pt x="258" y="1"/>
                        <a:pt x="2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8" name="Google Shape;508;p15"/>
                <p:cNvSpPr/>
                <p:nvPr/>
              </p:nvSpPr>
              <p:spPr>
                <a:xfrm>
                  <a:off x="9991181" y="3995174"/>
                  <a:ext cx="35100" cy="36949"/>
                </a:xfrm>
                <a:custGeom>
                  <a:rect b="b" l="l" r="r" t="t"/>
                  <a:pathLst>
                    <a:path extrusionOk="0" h="120" w="114">
                      <a:moveTo>
                        <a:pt x="55" y="37"/>
                      </a:moveTo>
                      <a:cubicBezTo>
                        <a:pt x="66" y="37"/>
                        <a:pt x="78" y="48"/>
                        <a:pt x="78" y="61"/>
                      </a:cubicBezTo>
                      <a:cubicBezTo>
                        <a:pt x="78" y="72"/>
                        <a:pt x="66" y="84"/>
                        <a:pt x="55" y="84"/>
                      </a:cubicBezTo>
                      <a:cubicBezTo>
                        <a:pt x="42" y="84"/>
                        <a:pt x="36" y="72"/>
                        <a:pt x="36" y="61"/>
                      </a:cubicBezTo>
                      <a:cubicBezTo>
                        <a:pt x="36" y="48"/>
                        <a:pt x="42" y="37"/>
                        <a:pt x="55" y="37"/>
                      </a:cubicBezTo>
                      <a:close/>
                      <a:moveTo>
                        <a:pt x="55" y="1"/>
                      </a:moveTo>
                      <a:cubicBezTo>
                        <a:pt x="25" y="1"/>
                        <a:pt x="0" y="31"/>
                        <a:pt x="0" y="61"/>
                      </a:cubicBezTo>
                      <a:cubicBezTo>
                        <a:pt x="0" y="91"/>
                        <a:pt x="25" y="120"/>
                        <a:pt x="55" y="120"/>
                      </a:cubicBezTo>
                      <a:cubicBezTo>
                        <a:pt x="90" y="120"/>
                        <a:pt x="113" y="91"/>
                        <a:pt x="113" y="61"/>
                      </a:cubicBezTo>
                      <a:cubicBezTo>
                        <a:pt x="113" y="31"/>
                        <a:pt x="90" y="1"/>
                        <a:pt x="5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509" name="Google Shape;509;p15"/>
              <p:cNvGrpSpPr/>
              <p:nvPr/>
            </p:nvGrpSpPr>
            <p:grpSpPr>
              <a:xfrm>
                <a:off x="7771648" y="4776493"/>
                <a:ext cx="290039" cy="290047"/>
                <a:chOff x="10138048" y="4112793"/>
                <a:chExt cx="290039" cy="290047"/>
              </a:xfrm>
            </p:grpSpPr>
            <p:sp>
              <p:nvSpPr>
                <p:cNvPr id="510" name="Google Shape;510;p15"/>
                <p:cNvSpPr/>
                <p:nvPr/>
              </p:nvSpPr>
              <p:spPr>
                <a:xfrm>
                  <a:off x="10193161" y="4167908"/>
                  <a:ext cx="179812" cy="179817"/>
                </a:xfrm>
                <a:custGeom>
                  <a:rect b="b" l="l" r="r" t="t"/>
                  <a:pathLst>
                    <a:path extrusionOk="0" h="584" w="584">
                      <a:moveTo>
                        <a:pt x="292" y="36"/>
                      </a:moveTo>
                      <a:cubicBezTo>
                        <a:pt x="435" y="36"/>
                        <a:pt x="548" y="149"/>
                        <a:pt x="548" y="292"/>
                      </a:cubicBezTo>
                      <a:cubicBezTo>
                        <a:pt x="548" y="435"/>
                        <a:pt x="435" y="548"/>
                        <a:pt x="292" y="548"/>
                      </a:cubicBezTo>
                      <a:cubicBezTo>
                        <a:pt x="149" y="548"/>
                        <a:pt x="36" y="435"/>
                        <a:pt x="36" y="292"/>
                      </a:cubicBezTo>
                      <a:cubicBezTo>
                        <a:pt x="36" y="149"/>
                        <a:pt x="149" y="36"/>
                        <a:pt x="292" y="36"/>
                      </a:cubicBezTo>
                      <a:close/>
                      <a:moveTo>
                        <a:pt x="292" y="0"/>
                      </a:moveTo>
                      <a:cubicBezTo>
                        <a:pt x="131" y="0"/>
                        <a:pt x="0" y="130"/>
                        <a:pt x="0" y="292"/>
                      </a:cubicBezTo>
                      <a:cubicBezTo>
                        <a:pt x="0" y="452"/>
                        <a:pt x="131" y="583"/>
                        <a:pt x="292" y="583"/>
                      </a:cubicBezTo>
                      <a:cubicBezTo>
                        <a:pt x="452" y="583"/>
                        <a:pt x="584" y="452"/>
                        <a:pt x="584" y="292"/>
                      </a:cubicBezTo>
                      <a:cubicBezTo>
                        <a:pt x="584" y="130"/>
                        <a:pt x="452" y="0"/>
                        <a:pt x="2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1" name="Google Shape;511;p15"/>
                <p:cNvSpPr/>
                <p:nvPr/>
              </p:nvSpPr>
              <p:spPr>
                <a:xfrm>
                  <a:off x="10326789" y="4255968"/>
                  <a:ext cx="20629" cy="38488"/>
                </a:xfrm>
                <a:custGeom>
                  <a:rect b="b" l="l" r="r" t="t"/>
                  <a:pathLst>
                    <a:path extrusionOk="0" h="125" w="67">
                      <a:moveTo>
                        <a:pt x="54" y="0"/>
                      </a:moveTo>
                      <a:cubicBezTo>
                        <a:pt x="42" y="0"/>
                        <a:pt x="31" y="6"/>
                        <a:pt x="31" y="17"/>
                      </a:cubicBezTo>
                      <a:cubicBezTo>
                        <a:pt x="31" y="47"/>
                        <a:pt x="24" y="72"/>
                        <a:pt x="7" y="95"/>
                      </a:cubicBezTo>
                      <a:cubicBezTo>
                        <a:pt x="1" y="107"/>
                        <a:pt x="7" y="119"/>
                        <a:pt x="12" y="125"/>
                      </a:cubicBezTo>
                      <a:lnTo>
                        <a:pt x="24" y="125"/>
                      </a:lnTo>
                      <a:cubicBezTo>
                        <a:pt x="31" y="125"/>
                        <a:pt x="37" y="125"/>
                        <a:pt x="37" y="119"/>
                      </a:cubicBezTo>
                      <a:cubicBezTo>
                        <a:pt x="54" y="89"/>
                        <a:pt x="67" y="53"/>
                        <a:pt x="67" y="17"/>
                      </a:cubicBezTo>
                      <a:cubicBezTo>
                        <a:pt x="67" y="6"/>
                        <a:pt x="60" y="0"/>
                        <a:pt x="5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2" name="Google Shape;512;p15"/>
                <p:cNvSpPr/>
                <p:nvPr/>
              </p:nvSpPr>
              <p:spPr>
                <a:xfrm>
                  <a:off x="10218717" y="4237494"/>
                  <a:ext cx="18782" cy="53575"/>
                </a:xfrm>
                <a:custGeom>
                  <a:rect b="b" l="l" r="r" t="t"/>
                  <a:pathLst>
                    <a:path extrusionOk="0" h="174" w="61">
                      <a:moveTo>
                        <a:pt x="25" y="0"/>
                      </a:moveTo>
                      <a:cubicBezTo>
                        <a:pt x="18" y="0"/>
                        <a:pt x="6" y="6"/>
                        <a:pt x="6" y="12"/>
                      </a:cubicBezTo>
                      <a:cubicBezTo>
                        <a:pt x="0" y="30"/>
                        <a:pt x="0" y="47"/>
                        <a:pt x="0" y="66"/>
                      </a:cubicBezTo>
                      <a:cubicBezTo>
                        <a:pt x="0" y="102"/>
                        <a:pt x="6" y="137"/>
                        <a:pt x="25" y="167"/>
                      </a:cubicBezTo>
                      <a:cubicBezTo>
                        <a:pt x="25" y="173"/>
                        <a:pt x="30" y="173"/>
                        <a:pt x="36" y="173"/>
                      </a:cubicBezTo>
                      <a:lnTo>
                        <a:pt x="48" y="173"/>
                      </a:lnTo>
                      <a:cubicBezTo>
                        <a:pt x="53" y="167"/>
                        <a:pt x="60" y="155"/>
                        <a:pt x="53" y="149"/>
                      </a:cubicBezTo>
                      <a:cubicBezTo>
                        <a:pt x="42" y="126"/>
                        <a:pt x="36" y="96"/>
                        <a:pt x="36" y="66"/>
                      </a:cubicBezTo>
                      <a:lnTo>
                        <a:pt x="36" y="24"/>
                      </a:lnTo>
                      <a:cubicBezTo>
                        <a:pt x="42" y="12"/>
                        <a:pt x="36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3" name="Google Shape;513;p15"/>
                <p:cNvSpPr/>
                <p:nvPr/>
              </p:nvSpPr>
              <p:spPr>
                <a:xfrm>
                  <a:off x="10286454" y="4299075"/>
                  <a:ext cx="39103" cy="23093"/>
                </a:xfrm>
                <a:custGeom>
                  <a:rect b="b" l="l" r="r" t="t"/>
                  <a:pathLst>
                    <a:path extrusionOk="0" h="75" w="127">
                      <a:moveTo>
                        <a:pt x="102" y="1"/>
                      </a:moveTo>
                      <a:cubicBezTo>
                        <a:pt x="100" y="1"/>
                        <a:pt x="98" y="1"/>
                        <a:pt x="96" y="3"/>
                      </a:cubicBezTo>
                      <a:cubicBezTo>
                        <a:pt x="72" y="20"/>
                        <a:pt x="42" y="33"/>
                        <a:pt x="19" y="39"/>
                      </a:cubicBezTo>
                      <a:cubicBezTo>
                        <a:pt x="6" y="39"/>
                        <a:pt x="0" y="50"/>
                        <a:pt x="0" y="56"/>
                      </a:cubicBezTo>
                      <a:cubicBezTo>
                        <a:pt x="0" y="69"/>
                        <a:pt x="6" y="75"/>
                        <a:pt x="19" y="75"/>
                      </a:cubicBezTo>
                      <a:cubicBezTo>
                        <a:pt x="55" y="69"/>
                        <a:pt x="91" y="56"/>
                        <a:pt x="113" y="33"/>
                      </a:cubicBezTo>
                      <a:cubicBezTo>
                        <a:pt x="126" y="26"/>
                        <a:pt x="126" y="15"/>
                        <a:pt x="119" y="9"/>
                      </a:cubicBezTo>
                      <a:cubicBezTo>
                        <a:pt x="115" y="5"/>
                        <a:pt x="108" y="1"/>
                        <a:pt x="1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4" name="Google Shape;514;p15"/>
                <p:cNvSpPr/>
                <p:nvPr/>
              </p:nvSpPr>
              <p:spPr>
                <a:xfrm>
                  <a:off x="10271983" y="4192540"/>
                  <a:ext cx="40335" cy="15703"/>
                </a:xfrm>
                <a:custGeom>
                  <a:rect b="b" l="l" r="r" t="t"/>
                  <a:pathLst>
                    <a:path extrusionOk="0" h="51" w="131">
                      <a:moveTo>
                        <a:pt x="43" y="1"/>
                      </a:moveTo>
                      <a:cubicBezTo>
                        <a:pt x="34" y="1"/>
                        <a:pt x="26" y="2"/>
                        <a:pt x="17" y="3"/>
                      </a:cubicBezTo>
                      <a:cubicBezTo>
                        <a:pt x="6" y="3"/>
                        <a:pt x="0" y="9"/>
                        <a:pt x="0" y="22"/>
                      </a:cubicBezTo>
                      <a:cubicBezTo>
                        <a:pt x="0" y="33"/>
                        <a:pt x="12" y="39"/>
                        <a:pt x="17" y="39"/>
                      </a:cubicBezTo>
                      <a:cubicBezTo>
                        <a:pt x="26" y="37"/>
                        <a:pt x="34" y="37"/>
                        <a:pt x="41" y="37"/>
                      </a:cubicBezTo>
                      <a:cubicBezTo>
                        <a:pt x="63" y="37"/>
                        <a:pt x="84" y="42"/>
                        <a:pt x="102" y="50"/>
                      </a:cubicBezTo>
                      <a:lnTo>
                        <a:pt x="113" y="50"/>
                      </a:lnTo>
                      <a:cubicBezTo>
                        <a:pt x="119" y="50"/>
                        <a:pt x="125" y="45"/>
                        <a:pt x="125" y="39"/>
                      </a:cubicBezTo>
                      <a:cubicBezTo>
                        <a:pt x="130" y="33"/>
                        <a:pt x="125" y="22"/>
                        <a:pt x="119" y="15"/>
                      </a:cubicBezTo>
                      <a:cubicBezTo>
                        <a:pt x="93" y="6"/>
                        <a:pt x="67" y="1"/>
                        <a:pt x="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5" name="Google Shape;515;p15"/>
                <p:cNvSpPr/>
                <p:nvPr/>
              </p:nvSpPr>
              <p:spPr>
                <a:xfrm>
                  <a:off x="10239038" y="4296611"/>
                  <a:ext cx="36640" cy="25556"/>
                </a:xfrm>
                <a:custGeom>
                  <a:rect b="b" l="l" r="r" t="t"/>
                  <a:pathLst>
                    <a:path extrusionOk="0" h="83" w="119">
                      <a:moveTo>
                        <a:pt x="19" y="1"/>
                      </a:moveTo>
                      <a:cubicBezTo>
                        <a:pt x="14" y="1"/>
                        <a:pt x="9" y="4"/>
                        <a:pt x="6" y="11"/>
                      </a:cubicBezTo>
                      <a:cubicBezTo>
                        <a:pt x="0" y="17"/>
                        <a:pt x="0" y="28"/>
                        <a:pt x="6" y="34"/>
                      </a:cubicBezTo>
                      <a:cubicBezTo>
                        <a:pt x="30" y="58"/>
                        <a:pt x="66" y="70"/>
                        <a:pt x="94" y="83"/>
                      </a:cubicBezTo>
                      <a:lnTo>
                        <a:pt x="102" y="83"/>
                      </a:lnTo>
                      <a:cubicBezTo>
                        <a:pt x="107" y="83"/>
                        <a:pt x="119" y="77"/>
                        <a:pt x="119" y="64"/>
                      </a:cubicBezTo>
                      <a:cubicBezTo>
                        <a:pt x="119" y="58"/>
                        <a:pt x="113" y="47"/>
                        <a:pt x="107" y="47"/>
                      </a:cubicBezTo>
                      <a:cubicBezTo>
                        <a:pt x="77" y="41"/>
                        <a:pt x="53" y="23"/>
                        <a:pt x="30" y="5"/>
                      </a:cubicBezTo>
                      <a:cubicBezTo>
                        <a:pt x="27" y="2"/>
                        <a:pt x="23" y="1"/>
                        <a:pt x="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6" name="Google Shape;516;p15"/>
                <p:cNvSpPr/>
                <p:nvPr/>
              </p:nvSpPr>
              <p:spPr>
                <a:xfrm>
                  <a:off x="10317552" y="4208551"/>
                  <a:ext cx="27711" cy="36641"/>
                </a:xfrm>
                <a:custGeom>
                  <a:rect b="b" l="l" r="r" t="t"/>
                  <a:pathLst>
                    <a:path extrusionOk="0" h="119" w="90">
                      <a:moveTo>
                        <a:pt x="24" y="1"/>
                      </a:moveTo>
                      <a:cubicBezTo>
                        <a:pt x="18" y="1"/>
                        <a:pt x="13" y="4"/>
                        <a:pt x="7" y="11"/>
                      </a:cubicBezTo>
                      <a:cubicBezTo>
                        <a:pt x="1" y="17"/>
                        <a:pt x="1" y="28"/>
                        <a:pt x="12" y="34"/>
                      </a:cubicBezTo>
                      <a:cubicBezTo>
                        <a:pt x="31" y="53"/>
                        <a:pt x="48" y="77"/>
                        <a:pt x="54" y="106"/>
                      </a:cubicBezTo>
                      <a:cubicBezTo>
                        <a:pt x="54" y="113"/>
                        <a:pt x="67" y="118"/>
                        <a:pt x="72" y="118"/>
                      </a:cubicBezTo>
                      <a:lnTo>
                        <a:pt x="78" y="118"/>
                      </a:lnTo>
                      <a:cubicBezTo>
                        <a:pt x="84" y="113"/>
                        <a:pt x="90" y="106"/>
                        <a:pt x="90" y="94"/>
                      </a:cubicBezTo>
                      <a:cubicBezTo>
                        <a:pt x="78" y="64"/>
                        <a:pt x="61" y="34"/>
                        <a:pt x="37" y="6"/>
                      </a:cubicBezTo>
                      <a:cubicBezTo>
                        <a:pt x="32" y="2"/>
                        <a:pt x="28" y="1"/>
                        <a:pt x="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7" name="Google Shape;517;p15"/>
                <p:cNvSpPr/>
                <p:nvPr/>
              </p:nvSpPr>
              <p:spPr>
                <a:xfrm>
                  <a:off x="10227954" y="4198082"/>
                  <a:ext cx="35100" cy="30483"/>
                </a:xfrm>
                <a:custGeom>
                  <a:rect b="b" l="l" r="r" t="t"/>
                  <a:pathLst>
                    <a:path extrusionOk="0" h="99" w="114">
                      <a:moveTo>
                        <a:pt x="92" y="1"/>
                      </a:moveTo>
                      <a:cubicBezTo>
                        <a:pt x="89" y="1"/>
                        <a:pt x="86" y="2"/>
                        <a:pt x="83" y="4"/>
                      </a:cubicBezTo>
                      <a:cubicBezTo>
                        <a:pt x="53" y="21"/>
                        <a:pt x="23" y="45"/>
                        <a:pt x="6" y="68"/>
                      </a:cubicBezTo>
                      <a:cubicBezTo>
                        <a:pt x="0" y="81"/>
                        <a:pt x="0" y="92"/>
                        <a:pt x="12" y="98"/>
                      </a:cubicBezTo>
                      <a:lnTo>
                        <a:pt x="23" y="98"/>
                      </a:lnTo>
                      <a:cubicBezTo>
                        <a:pt x="23" y="98"/>
                        <a:pt x="30" y="98"/>
                        <a:pt x="36" y="92"/>
                      </a:cubicBezTo>
                      <a:cubicBezTo>
                        <a:pt x="53" y="68"/>
                        <a:pt x="78" y="51"/>
                        <a:pt x="102" y="40"/>
                      </a:cubicBezTo>
                      <a:cubicBezTo>
                        <a:pt x="108" y="32"/>
                        <a:pt x="113" y="21"/>
                        <a:pt x="108" y="15"/>
                      </a:cubicBezTo>
                      <a:cubicBezTo>
                        <a:pt x="103" y="7"/>
                        <a:pt x="99" y="1"/>
                        <a:pt x="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8" name="Google Shape;518;p15"/>
                <p:cNvSpPr/>
                <p:nvPr/>
              </p:nvSpPr>
              <p:spPr>
                <a:xfrm>
                  <a:off x="10138048" y="4112793"/>
                  <a:ext cx="290039" cy="290047"/>
                </a:xfrm>
                <a:custGeom>
                  <a:rect b="b" l="l" r="r" t="t"/>
                  <a:pathLst>
                    <a:path extrusionOk="0" h="942" w="942">
                      <a:moveTo>
                        <a:pt x="565" y="42"/>
                      </a:moveTo>
                      <a:cubicBezTo>
                        <a:pt x="573" y="42"/>
                        <a:pt x="578" y="42"/>
                        <a:pt x="584" y="48"/>
                      </a:cubicBezTo>
                      <a:cubicBezTo>
                        <a:pt x="595" y="48"/>
                        <a:pt x="601" y="53"/>
                        <a:pt x="608" y="53"/>
                      </a:cubicBezTo>
                      <a:lnTo>
                        <a:pt x="614" y="53"/>
                      </a:lnTo>
                      <a:lnTo>
                        <a:pt x="614" y="89"/>
                      </a:lnTo>
                      <a:lnTo>
                        <a:pt x="614" y="125"/>
                      </a:lnTo>
                      <a:lnTo>
                        <a:pt x="614" y="138"/>
                      </a:lnTo>
                      <a:lnTo>
                        <a:pt x="614" y="149"/>
                      </a:lnTo>
                      <a:lnTo>
                        <a:pt x="637" y="161"/>
                      </a:lnTo>
                      <a:lnTo>
                        <a:pt x="644" y="161"/>
                      </a:lnTo>
                      <a:lnTo>
                        <a:pt x="650" y="166"/>
                      </a:lnTo>
                      <a:cubicBezTo>
                        <a:pt x="655" y="166"/>
                        <a:pt x="655" y="166"/>
                        <a:pt x="655" y="174"/>
                      </a:cubicBezTo>
                      <a:lnTo>
                        <a:pt x="680" y="185"/>
                      </a:lnTo>
                      <a:lnTo>
                        <a:pt x="685" y="179"/>
                      </a:lnTo>
                      <a:cubicBezTo>
                        <a:pt x="685" y="179"/>
                        <a:pt x="691" y="174"/>
                        <a:pt x="697" y="174"/>
                      </a:cubicBezTo>
                      <a:cubicBezTo>
                        <a:pt x="708" y="166"/>
                        <a:pt x="715" y="161"/>
                        <a:pt x="727" y="155"/>
                      </a:cubicBezTo>
                      <a:cubicBezTo>
                        <a:pt x="738" y="149"/>
                        <a:pt x="751" y="149"/>
                        <a:pt x="757" y="144"/>
                      </a:cubicBezTo>
                      <a:lnTo>
                        <a:pt x="763" y="144"/>
                      </a:lnTo>
                      <a:cubicBezTo>
                        <a:pt x="768" y="144"/>
                        <a:pt x="774" y="155"/>
                        <a:pt x="780" y="161"/>
                      </a:cubicBezTo>
                      <a:cubicBezTo>
                        <a:pt x="787" y="166"/>
                        <a:pt x="793" y="174"/>
                        <a:pt x="798" y="179"/>
                      </a:cubicBezTo>
                      <a:lnTo>
                        <a:pt x="798" y="185"/>
                      </a:lnTo>
                      <a:cubicBezTo>
                        <a:pt x="793" y="191"/>
                        <a:pt x="793" y="202"/>
                        <a:pt x="787" y="215"/>
                      </a:cubicBezTo>
                      <a:cubicBezTo>
                        <a:pt x="780" y="226"/>
                        <a:pt x="774" y="232"/>
                        <a:pt x="768" y="245"/>
                      </a:cubicBezTo>
                      <a:cubicBezTo>
                        <a:pt x="768" y="251"/>
                        <a:pt x="763" y="256"/>
                        <a:pt x="763" y="256"/>
                      </a:cubicBezTo>
                      <a:lnTo>
                        <a:pt x="757" y="262"/>
                      </a:lnTo>
                      <a:lnTo>
                        <a:pt x="768" y="286"/>
                      </a:lnTo>
                      <a:cubicBezTo>
                        <a:pt x="768" y="286"/>
                        <a:pt x="774" y="286"/>
                        <a:pt x="774" y="292"/>
                      </a:cubicBezTo>
                      <a:lnTo>
                        <a:pt x="780" y="298"/>
                      </a:lnTo>
                      <a:lnTo>
                        <a:pt x="780" y="304"/>
                      </a:lnTo>
                      <a:lnTo>
                        <a:pt x="793" y="328"/>
                      </a:lnTo>
                      <a:lnTo>
                        <a:pt x="887" y="328"/>
                      </a:lnTo>
                      <a:lnTo>
                        <a:pt x="887" y="334"/>
                      </a:lnTo>
                      <a:cubicBezTo>
                        <a:pt x="887" y="339"/>
                        <a:pt x="894" y="345"/>
                        <a:pt x="894" y="358"/>
                      </a:cubicBezTo>
                      <a:cubicBezTo>
                        <a:pt x="894" y="364"/>
                        <a:pt x="900" y="369"/>
                        <a:pt x="900" y="375"/>
                      </a:cubicBezTo>
                      <a:lnTo>
                        <a:pt x="900" y="381"/>
                      </a:lnTo>
                      <a:lnTo>
                        <a:pt x="900" y="388"/>
                      </a:lnTo>
                      <a:cubicBezTo>
                        <a:pt x="887" y="394"/>
                        <a:pt x="881" y="399"/>
                        <a:pt x="870" y="405"/>
                      </a:cubicBezTo>
                      <a:cubicBezTo>
                        <a:pt x="864" y="411"/>
                        <a:pt x="864" y="411"/>
                        <a:pt x="858" y="417"/>
                      </a:cubicBezTo>
                      <a:cubicBezTo>
                        <a:pt x="851" y="417"/>
                        <a:pt x="846" y="417"/>
                        <a:pt x="846" y="424"/>
                      </a:cubicBezTo>
                      <a:cubicBezTo>
                        <a:pt x="834" y="424"/>
                        <a:pt x="834" y="429"/>
                        <a:pt x="834" y="429"/>
                      </a:cubicBezTo>
                      <a:lnTo>
                        <a:pt x="823" y="435"/>
                      </a:lnTo>
                      <a:lnTo>
                        <a:pt x="823" y="447"/>
                      </a:lnTo>
                      <a:lnTo>
                        <a:pt x="823" y="459"/>
                      </a:lnTo>
                      <a:lnTo>
                        <a:pt x="823" y="471"/>
                      </a:lnTo>
                      <a:lnTo>
                        <a:pt x="823" y="482"/>
                      </a:lnTo>
                      <a:lnTo>
                        <a:pt x="823" y="495"/>
                      </a:lnTo>
                      <a:lnTo>
                        <a:pt x="823" y="507"/>
                      </a:lnTo>
                      <a:lnTo>
                        <a:pt x="834" y="512"/>
                      </a:lnTo>
                      <a:lnTo>
                        <a:pt x="846" y="518"/>
                      </a:lnTo>
                      <a:cubicBezTo>
                        <a:pt x="846" y="518"/>
                        <a:pt x="851" y="524"/>
                        <a:pt x="858" y="524"/>
                      </a:cubicBezTo>
                      <a:cubicBezTo>
                        <a:pt x="864" y="531"/>
                        <a:pt x="864" y="531"/>
                        <a:pt x="870" y="537"/>
                      </a:cubicBezTo>
                      <a:cubicBezTo>
                        <a:pt x="881" y="542"/>
                        <a:pt x="887" y="548"/>
                        <a:pt x="900" y="554"/>
                      </a:cubicBezTo>
                      <a:lnTo>
                        <a:pt x="900" y="567"/>
                      </a:lnTo>
                      <a:cubicBezTo>
                        <a:pt x="900" y="572"/>
                        <a:pt x="894" y="578"/>
                        <a:pt x="894" y="584"/>
                      </a:cubicBezTo>
                      <a:cubicBezTo>
                        <a:pt x="894" y="595"/>
                        <a:pt x="887" y="602"/>
                        <a:pt x="887" y="608"/>
                      </a:cubicBezTo>
                      <a:cubicBezTo>
                        <a:pt x="876" y="614"/>
                        <a:pt x="864" y="614"/>
                        <a:pt x="851" y="614"/>
                      </a:cubicBezTo>
                      <a:lnTo>
                        <a:pt x="793" y="614"/>
                      </a:lnTo>
                      <a:lnTo>
                        <a:pt x="780" y="638"/>
                      </a:lnTo>
                      <a:lnTo>
                        <a:pt x="780" y="644"/>
                      </a:lnTo>
                      <a:lnTo>
                        <a:pt x="774" y="650"/>
                      </a:lnTo>
                      <a:lnTo>
                        <a:pt x="768" y="655"/>
                      </a:lnTo>
                      <a:lnTo>
                        <a:pt x="757" y="680"/>
                      </a:lnTo>
                      <a:lnTo>
                        <a:pt x="763" y="685"/>
                      </a:lnTo>
                      <a:cubicBezTo>
                        <a:pt x="763" y="685"/>
                        <a:pt x="768" y="691"/>
                        <a:pt x="768" y="697"/>
                      </a:cubicBezTo>
                      <a:cubicBezTo>
                        <a:pt x="774" y="710"/>
                        <a:pt x="780" y="715"/>
                        <a:pt x="787" y="727"/>
                      </a:cubicBezTo>
                      <a:cubicBezTo>
                        <a:pt x="793" y="738"/>
                        <a:pt x="793" y="751"/>
                        <a:pt x="798" y="757"/>
                      </a:cubicBezTo>
                      <a:lnTo>
                        <a:pt x="798" y="762"/>
                      </a:lnTo>
                      <a:cubicBezTo>
                        <a:pt x="793" y="762"/>
                        <a:pt x="787" y="774"/>
                        <a:pt x="780" y="781"/>
                      </a:cubicBezTo>
                      <a:cubicBezTo>
                        <a:pt x="774" y="787"/>
                        <a:pt x="768" y="793"/>
                        <a:pt x="763" y="798"/>
                      </a:cubicBezTo>
                      <a:lnTo>
                        <a:pt x="757" y="798"/>
                      </a:lnTo>
                      <a:cubicBezTo>
                        <a:pt x="751" y="793"/>
                        <a:pt x="738" y="793"/>
                        <a:pt x="727" y="787"/>
                      </a:cubicBezTo>
                      <a:cubicBezTo>
                        <a:pt x="715" y="781"/>
                        <a:pt x="708" y="774"/>
                        <a:pt x="697" y="768"/>
                      </a:cubicBezTo>
                      <a:cubicBezTo>
                        <a:pt x="691" y="762"/>
                        <a:pt x="685" y="762"/>
                        <a:pt x="685" y="762"/>
                      </a:cubicBezTo>
                      <a:lnTo>
                        <a:pt x="680" y="757"/>
                      </a:lnTo>
                      <a:lnTo>
                        <a:pt x="655" y="768"/>
                      </a:lnTo>
                      <a:cubicBezTo>
                        <a:pt x="655" y="768"/>
                        <a:pt x="655" y="774"/>
                        <a:pt x="650" y="774"/>
                      </a:cubicBezTo>
                      <a:lnTo>
                        <a:pt x="644" y="781"/>
                      </a:lnTo>
                      <a:lnTo>
                        <a:pt x="637" y="781"/>
                      </a:lnTo>
                      <a:lnTo>
                        <a:pt x="614" y="793"/>
                      </a:lnTo>
                      <a:lnTo>
                        <a:pt x="614" y="804"/>
                      </a:lnTo>
                      <a:lnTo>
                        <a:pt x="614" y="817"/>
                      </a:lnTo>
                      <a:lnTo>
                        <a:pt x="614" y="853"/>
                      </a:lnTo>
                      <a:lnTo>
                        <a:pt x="614" y="888"/>
                      </a:lnTo>
                      <a:lnTo>
                        <a:pt x="608" y="888"/>
                      </a:lnTo>
                      <a:cubicBezTo>
                        <a:pt x="601" y="888"/>
                        <a:pt x="595" y="894"/>
                        <a:pt x="584" y="894"/>
                      </a:cubicBezTo>
                      <a:cubicBezTo>
                        <a:pt x="578" y="894"/>
                        <a:pt x="573" y="900"/>
                        <a:pt x="565" y="900"/>
                      </a:cubicBezTo>
                      <a:lnTo>
                        <a:pt x="554" y="900"/>
                      </a:lnTo>
                      <a:cubicBezTo>
                        <a:pt x="548" y="888"/>
                        <a:pt x="543" y="881"/>
                        <a:pt x="537" y="870"/>
                      </a:cubicBezTo>
                      <a:lnTo>
                        <a:pt x="524" y="858"/>
                      </a:lnTo>
                      <a:cubicBezTo>
                        <a:pt x="524" y="853"/>
                        <a:pt x="524" y="845"/>
                        <a:pt x="518" y="845"/>
                      </a:cubicBezTo>
                      <a:lnTo>
                        <a:pt x="513" y="834"/>
                      </a:lnTo>
                      <a:lnTo>
                        <a:pt x="507" y="823"/>
                      </a:lnTo>
                      <a:lnTo>
                        <a:pt x="435" y="823"/>
                      </a:lnTo>
                      <a:lnTo>
                        <a:pt x="430" y="834"/>
                      </a:lnTo>
                      <a:lnTo>
                        <a:pt x="422" y="845"/>
                      </a:lnTo>
                      <a:cubicBezTo>
                        <a:pt x="417" y="845"/>
                        <a:pt x="417" y="853"/>
                        <a:pt x="417" y="858"/>
                      </a:cubicBezTo>
                      <a:cubicBezTo>
                        <a:pt x="411" y="864"/>
                        <a:pt x="411" y="864"/>
                        <a:pt x="405" y="870"/>
                      </a:cubicBezTo>
                      <a:cubicBezTo>
                        <a:pt x="400" y="881"/>
                        <a:pt x="394" y="888"/>
                        <a:pt x="387" y="900"/>
                      </a:cubicBezTo>
                      <a:lnTo>
                        <a:pt x="375" y="900"/>
                      </a:lnTo>
                      <a:cubicBezTo>
                        <a:pt x="370" y="900"/>
                        <a:pt x="364" y="894"/>
                        <a:pt x="358" y="894"/>
                      </a:cubicBezTo>
                      <a:cubicBezTo>
                        <a:pt x="345" y="894"/>
                        <a:pt x="340" y="888"/>
                        <a:pt x="334" y="888"/>
                      </a:cubicBezTo>
                      <a:lnTo>
                        <a:pt x="328" y="888"/>
                      </a:lnTo>
                      <a:lnTo>
                        <a:pt x="328" y="853"/>
                      </a:lnTo>
                      <a:lnTo>
                        <a:pt x="328" y="817"/>
                      </a:lnTo>
                      <a:lnTo>
                        <a:pt x="328" y="804"/>
                      </a:lnTo>
                      <a:lnTo>
                        <a:pt x="328" y="793"/>
                      </a:lnTo>
                      <a:lnTo>
                        <a:pt x="304" y="781"/>
                      </a:lnTo>
                      <a:lnTo>
                        <a:pt x="298" y="781"/>
                      </a:lnTo>
                      <a:lnTo>
                        <a:pt x="292" y="774"/>
                      </a:lnTo>
                      <a:cubicBezTo>
                        <a:pt x="287" y="774"/>
                        <a:pt x="287" y="768"/>
                        <a:pt x="287" y="768"/>
                      </a:cubicBezTo>
                      <a:lnTo>
                        <a:pt x="262" y="757"/>
                      </a:lnTo>
                      <a:lnTo>
                        <a:pt x="257" y="762"/>
                      </a:lnTo>
                      <a:cubicBezTo>
                        <a:pt x="257" y="762"/>
                        <a:pt x="251" y="762"/>
                        <a:pt x="244" y="768"/>
                      </a:cubicBezTo>
                      <a:cubicBezTo>
                        <a:pt x="232" y="774"/>
                        <a:pt x="227" y="781"/>
                        <a:pt x="215" y="787"/>
                      </a:cubicBezTo>
                      <a:cubicBezTo>
                        <a:pt x="202" y="793"/>
                        <a:pt x="191" y="793"/>
                        <a:pt x="185" y="798"/>
                      </a:cubicBezTo>
                      <a:lnTo>
                        <a:pt x="179" y="798"/>
                      </a:lnTo>
                      <a:lnTo>
                        <a:pt x="161" y="781"/>
                      </a:lnTo>
                      <a:cubicBezTo>
                        <a:pt x="155" y="774"/>
                        <a:pt x="149" y="762"/>
                        <a:pt x="144" y="762"/>
                      </a:cubicBezTo>
                      <a:lnTo>
                        <a:pt x="144" y="757"/>
                      </a:lnTo>
                      <a:cubicBezTo>
                        <a:pt x="149" y="751"/>
                        <a:pt x="149" y="738"/>
                        <a:pt x="155" y="727"/>
                      </a:cubicBezTo>
                      <a:cubicBezTo>
                        <a:pt x="161" y="715"/>
                        <a:pt x="167" y="710"/>
                        <a:pt x="172" y="697"/>
                      </a:cubicBezTo>
                      <a:cubicBezTo>
                        <a:pt x="172" y="691"/>
                        <a:pt x="179" y="685"/>
                        <a:pt x="179" y="685"/>
                      </a:cubicBezTo>
                      <a:lnTo>
                        <a:pt x="185" y="680"/>
                      </a:lnTo>
                      <a:lnTo>
                        <a:pt x="172" y="655"/>
                      </a:lnTo>
                      <a:lnTo>
                        <a:pt x="167" y="650"/>
                      </a:lnTo>
                      <a:lnTo>
                        <a:pt x="161" y="644"/>
                      </a:lnTo>
                      <a:lnTo>
                        <a:pt x="161" y="638"/>
                      </a:lnTo>
                      <a:lnTo>
                        <a:pt x="149" y="614"/>
                      </a:lnTo>
                      <a:lnTo>
                        <a:pt x="89" y="614"/>
                      </a:lnTo>
                      <a:cubicBezTo>
                        <a:pt x="78" y="614"/>
                        <a:pt x="65" y="614"/>
                        <a:pt x="54" y="608"/>
                      </a:cubicBezTo>
                      <a:cubicBezTo>
                        <a:pt x="54" y="602"/>
                        <a:pt x="48" y="595"/>
                        <a:pt x="48" y="584"/>
                      </a:cubicBezTo>
                      <a:cubicBezTo>
                        <a:pt x="48" y="578"/>
                        <a:pt x="42" y="572"/>
                        <a:pt x="42" y="567"/>
                      </a:cubicBezTo>
                      <a:lnTo>
                        <a:pt x="42" y="554"/>
                      </a:lnTo>
                      <a:cubicBezTo>
                        <a:pt x="54" y="548"/>
                        <a:pt x="59" y="542"/>
                        <a:pt x="72" y="537"/>
                      </a:cubicBezTo>
                      <a:cubicBezTo>
                        <a:pt x="78" y="531"/>
                        <a:pt x="78" y="531"/>
                        <a:pt x="84" y="524"/>
                      </a:cubicBezTo>
                      <a:cubicBezTo>
                        <a:pt x="89" y="524"/>
                        <a:pt x="95" y="518"/>
                        <a:pt x="95" y="518"/>
                      </a:cubicBezTo>
                      <a:lnTo>
                        <a:pt x="108" y="512"/>
                      </a:lnTo>
                      <a:lnTo>
                        <a:pt x="119" y="507"/>
                      </a:lnTo>
                      <a:lnTo>
                        <a:pt x="119" y="495"/>
                      </a:lnTo>
                      <a:lnTo>
                        <a:pt x="119" y="482"/>
                      </a:lnTo>
                      <a:lnTo>
                        <a:pt x="119" y="471"/>
                      </a:lnTo>
                      <a:lnTo>
                        <a:pt x="119" y="459"/>
                      </a:lnTo>
                      <a:lnTo>
                        <a:pt x="119" y="447"/>
                      </a:lnTo>
                      <a:lnTo>
                        <a:pt x="119" y="435"/>
                      </a:lnTo>
                      <a:lnTo>
                        <a:pt x="108" y="429"/>
                      </a:lnTo>
                      <a:cubicBezTo>
                        <a:pt x="108" y="429"/>
                        <a:pt x="108" y="424"/>
                        <a:pt x="95" y="424"/>
                      </a:cubicBezTo>
                      <a:cubicBezTo>
                        <a:pt x="95" y="417"/>
                        <a:pt x="89" y="417"/>
                        <a:pt x="84" y="417"/>
                      </a:cubicBezTo>
                      <a:lnTo>
                        <a:pt x="72" y="405"/>
                      </a:lnTo>
                      <a:cubicBezTo>
                        <a:pt x="59" y="399"/>
                        <a:pt x="54" y="394"/>
                        <a:pt x="42" y="388"/>
                      </a:cubicBezTo>
                      <a:lnTo>
                        <a:pt x="42" y="381"/>
                      </a:lnTo>
                      <a:lnTo>
                        <a:pt x="42" y="375"/>
                      </a:lnTo>
                      <a:cubicBezTo>
                        <a:pt x="42" y="369"/>
                        <a:pt x="48" y="364"/>
                        <a:pt x="48" y="358"/>
                      </a:cubicBezTo>
                      <a:cubicBezTo>
                        <a:pt x="48" y="345"/>
                        <a:pt x="54" y="339"/>
                        <a:pt x="54" y="334"/>
                      </a:cubicBezTo>
                      <a:lnTo>
                        <a:pt x="54" y="328"/>
                      </a:lnTo>
                      <a:lnTo>
                        <a:pt x="149" y="328"/>
                      </a:lnTo>
                      <a:lnTo>
                        <a:pt x="161" y="304"/>
                      </a:lnTo>
                      <a:lnTo>
                        <a:pt x="161" y="298"/>
                      </a:lnTo>
                      <a:lnTo>
                        <a:pt x="167" y="292"/>
                      </a:lnTo>
                      <a:cubicBezTo>
                        <a:pt x="167" y="286"/>
                        <a:pt x="172" y="286"/>
                        <a:pt x="172" y="286"/>
                      </a:cubicBezTo>
                      <a:lnTo>
                        <a:pt x="185" y="262"/>
                      </a:lnTo>
                      <a:lnTo>
                        <a:pt x="179" y="256"/>
                      </a:lnTo>
                      <a:cubicBezTo>
                        <a:pt x="179" y="256"/>
                        <a:pt x="172" y="251"/>
                        <a:pt x="172" y="245"/>
                      </a:cubicBezTo>
                      <a:cubicBezTo>
                        <a:pt x="167" y="232"/>
                        <a:pt x="161" y="226"/>
                        <a:pt x="155" y="215"/>
                      </a:cubicBezTo>
                      <a:cubicBezTo>
                        <a:pt x="149" y="202"/>
                        <a:pt x="149" y="191"/>
                        <a:pt x="144" y="185"/>
                      </a:cubicBezTo>
                      <a:lnTo>
                        <a:pt x="144" y="179"/>
                      </a:lnTo>
                      <a:cubicBezTo>
                        <a:pt x="149" y="174"/>
                        <a:pt x="155" y="166"/>
                        <a:pt x="161" y="161"/>
                      </a:cubicBezTo>
                      <a:cubicBezTo>
                        <a:pt x="167" y="155"/>
                        <a:pt x="172" y="144"/>
                        <a:pt x="179" y="144"/>
                      </a:cubicBezTo>
                      <a:lnTo>
                        <a:pt x="185" y="144"/>
                      </a:lnTo>
                      <a:cubicBezTo>
                        <a:pt x="191" y="149"/>
                        <a:pt x="202" y="149"/>
                        <a:pt x="215" y="155"/>
                      </a:cubicBezTo>
                      <a:cubicBezTo>
                        <a:pt x="227" y="161"/>
                        <a:pt x="232" y="166"/>
                        <a:pt x="244" y="174"/>
                      </a:cubicBezTo>
                      <a:cubicBezTo>
                        <a:pt x="251" y="174"/>
                        <a:pt x="257" y="179"/>
                        <a:pt x="257" y="179"/>
                      </a:cubicBezTo>
                      <a:lnTo>
                        <a:pt x="262" y="185"/>
                      </a:lnTo>
                      <a:lnTo>
                        <a:pt x="287" y="174"/>
                      </a:lnTo>
                      <a:cubicBezTo>
                        <a:pt x="287" y="166"/>
                        <a:pt x="287" y="166"/>
                        <a:pt x="292" y="166"/>
                      </a:cubicBezTo>
                      <a:lnTo>
                        <a:pt x="298" y="161"/>
                      </a:lnTo>
                      <a:lnTo>
                        <a:pt x="304" y="161"/>
                      </a:lnTo>
                      <a:lnTo>
                        <a:pt x="328" y="149"/>
                      </a:lnTo>
                      <a:lnTo>
                        <a:pt x="328" y="138"/>
                      </a:lnTo>
                      <a:lnTo>
                        <a:pt x="328" y="125"/>
                      </a:lnTo>
                      <a:lnTo>
                        <a:pt x="328" y="89"/>
                      </a:lnTo>
                      <a:lnTo>
                        <a:pt x="328" y="53"/>
                      </a:lnTo>
                      <a:lnTo>
                        <a:pt x="334" y="53"/>
                      </a:lnTo>
                      <a:cubicBezTo>
                        <a:pt x="340" y="53"/>
                        <a:pt x="345" y="48"/>
                        <a:pt x="351" y="48"/>
                      </a:cubicBezTo>
                      <a:lnTo>
                        <a:pt x="358" y="48"/>
                      </a:lnTo>
                      <a:cubicBezTo>
                        <a:pt x="364" y="42"/>
                        <a:pt x="370" y="42"/>
                        <a:pt x="375" y="42"/>
                      </a:cubicBezTo>
                      <a:lnTo>
                        <a:pt x="387" y="42"/>
                      </a:lnTo>
                      <a:cubicBezTo>
                        <a:pt x="394" y="48"/>
                        <a:pt x="400" y="59"/>
                        <a:pt x="405" y="72"/>
                      </a:cubicBezTo>
                      <a:cubicBezTo>
                        <a:pt x="411" y="78"/>
                        <a:pt x="411" y="78"/>
                        <a:pt x="417" y="84"/>
                      </a:cubicBezTo>
                      <a:cubicBezTo>
                        <a:pt x="417" y="89"/>
                        <a:pt x="417" y="95"/>
                        <a:pt x="422" y="95"/>
                      </a:cubicBezTo>
                      <a:cubicBezTo>
                        <a:pt x="430" y="102"/>
                        <a:pt x="430" y="108"/>
                        <a:pt x="430" y="108"/>
                      </a:cubicBezTo>
                      <a:lnTo>
                        <a:pt x="435" y="119"/>
                      </a:lnTo>
                      <a:lnTo>
                        <a:pt x="507" y="119"/>
                      </a:lnTo>
                      <a:lnTo>
                        <a:pt x="513" y="108"/>
                      </a:lnTo>
                      <a:cubicBezTo>
                        <a:pt x="513" y="108"/>
                        <a:pt x="513" y="102"/>
                        <a:pt x="518" y="95"/>
                      </a:cubicBezTo>
                      <a:cubicBezTo>
                        <a:pt x="524" y="95"/>
                        <a:pt x="524" y="89"/>
                        <a:pt x="524" y="84"/>
                      </a:cubicBezTo>
                      <a:cubicBezTo>
                        <a:pt x="530" y="78"/>
                        <a:pt x="530" y="78"/>
                        <a:pt x="537" y="72"/>
                      </a:cubicBezTo>
                      <a:cubicBezTo>
                        <a:pt x="543" y="59"/>
                        <a:pt x="548" y="48"/>
                        <a:pt x="554" y="42"/>
                      </a:cubicBezTo>
                      <a:close/>
                      <a:moveTo>
                        <a:pt x="400" y="1"/>
                      </a:moveTo>
                      <a:lnTo>
                        <a:pt x="370" y="6"/>
                      </a:lnTo>
                      <a:cubicBezTo>
                        <a:pt x="364" y="6"/>
                        <a:pt x="358" y="12"/>
                        <a:pt x="345" y="12"/>
                      </a:cubicBezTo>
                      <a:cubicBezTo>
                        <a:pt x="334" y="18"/>
                        <a:pt x="328" y="18"/>
                        <a:pt x="322" y="18"/>
                      </a:cubicBezTo>
                      <a:lnTo>
                        <a:pt x="298" y="31"/>
                      </a:lnTo>
                      <a:lnTo>
                        <a:pt x="298" y="36"/>
                      </a:lnTo>
                      <a:cubicBezTo>
                        <a:pt x="298" y="42"/>
                        <a:pt x="292" y="66"/>
                        <a:pt x="292" y="89"/>
                      </a:cubicBezTo>
                      <a:lnTo>
                        <a:pt x="292" y="125"/>
                      </a:lnTo>
                      <a:cubicBezTo>
                        <a:pt x="287" y="131"/>
                        <a:pt x="287" y="131"/>
                        <a:pt x="280" y="131"/>
                      </a:cubicBezTo>
                      <a:lnTo>
                        <a:pt x="274" y="131"/>
                      </a:lnTo>
                      <a:lnTo>
                        <a:pt x="274" y="138"/>
                      </a:lnTo>
                      <a:cubicBezTo>
                        <a:pt x="268" y="138"/>
                        <a:pt x="268" y="138"/>
                        <a:pt x="262" y="144"/>
                      </a:cubicBezTo>
                      <a:cubicBezTo>
                        <a:pt x="251" y="138"/>
                        <a:pt x="238" y="131"/>
                        <a:pt x="232" y="125"/>
                      </a:cubicBezTo>
                      <a:cubicBezTo>
                        <a:pt x="221" y="119"/>
                        <a:pt x="208" y="114"/>
                        <a:pt x="197" y="108"/>
                      </a:cubicBezTo>
                      <a:cubicBezTo>
                        <a:pt x="191" y="108"/>
                        <a:pt x="185" y="102"/>
                        <a:pt x="185" y="102"/>
                      </a:cubicBezTo>
                      <a:lnTo>
                        <a:pt x="172" y="102"/>
                      </a:lnTo>
                      <a:lnTo>
                        <a:pt x="167" y="108"/>
                      </a:lnTo>
                      <a:cubicBezTo>
                        <a:pt x="167" y="108"/>
                        <a:pt x="149" y="119"/>
                        <a:pt x="137" y="138"/>
                      </a:cubicBezTo>
                      <a:cubicBezTo>
                        <a:pt x="119" y="149"/>
                        <a:pt x="108" y="166"/>
                        <a:pt x="108" y="166"/>
                      </a:cubicBezTo>
                      <a:lnTo>
                        <a:pt x="101" y="174"/>
                      </a:lnTo>
                      <a:lnTo>
                        <a:pt x="101" y="185"/>
                      </a:lnTo>
                      <a:cubicBezTo>
                        <a:pt x="101" y="185"/>
                        <a:pt x="108" y="191"/>
                        <a:pt x="108" y="196"/>
                      </a:cubicBezTo>
                      <a:cubicBezTo>
                        <a:pt x="114" y="209"/>
                        <a:pt x="119" y="221"/>
                        <a:pt x="125" y="232"/>
                      </a:cubicBezTo>
                      <a:cubicBezTo>
                        <a:pt x="131" y="238"/>
                        <a:pt x="137" y="251"/>
                        <a:pt x="144" y="262"/>
                      </a:cubicBezTo>
                      <a:cubicBezTo>
                        <a:pt x="137" y="268"/>
                        <a:pt x="137" y="268"/>
                        <a:pt x="137" y="274"/>
                      </a:cubicBezTo>
                      <a:lnTo>
                        <a:pt x="131" y="281"/>
                      </a:lnTo>
                      <a:cubicBezTo>
                        <a:pt x="131" y="286"/>
                        <a:pt x="131" y="286"/>
                        <a:pt x="125" y="286"/>
                      </a:cubicBezTo>
                      <a:lnTo>
                        <a:pt x="125" y="292"/>
                      </a:lnTo>
                      <a:lnTo>
                        <a:pt x="89" y="292"/>
                      </a:lnTo>
                      <a:cubicBezTo>
                        <a:pt x="65" y="292"/>
                        <a:pt x="42" y="298"/>
                        <a:pt x="42" y="298"/>
                      </a:cubicBezTo>
                      <a:lnTo>
                        <a:pt x="29" y="298"/>
                      </a:lnTo>
                      <a:lnTo>
                        <a:pt x="24" y="322"/>
                      </a:lnTo>
                      <a:cubicBezTo>
                        <a:pt x="18" y="328"/>
                        <a:pt x="18" y="334"/>
                        <a:pt x="12" y="345"/>
                      </a:cubicBezTo>
                      <a:cubicBezTo>
                        <a:pt x="12" y="358"/>
                        <a:pt x="6" y="364"/>
                        <a:pt x="6" y="369"/>
                      </a:cubicBezTo>
                      <a:lnTo>
                        <a:pt x="1" y="399"/>
                      </a:lnTo>
                      <a:lnTo>
                        <a:pt x="12" y="405"/>
                      </a:lnTo>
                      <a:cubicBezTo>
                        <a:pt x="12" y="405"/>
                        <a:pt x="12" y="411"/>
                        <a:pt x="24" y="417"/>
                      </a:cubicBezTo>
                      <a:cubicBezTo>
                        <a:pt x="29" y="424"/>
                        <a:pt x="42" y="429"/>
                        <a:pt x="48" y="435"/>
                      </a:cubicBezTo>
                      <a:cubicBezTo>
                        <a:pt x="54" y="441"/>
                        <a:pt x="59" y="441"/>
                        <a:pt x="65" y="447"/>
                      </a:cubicBezTo>
                      <a:cubicBezTo>
                        <a:pt x="72" y="447"/>
                        <a:pt x="78" y="452"/>
                        <a:pt x="78" y="452"/>
                      </a:cubicBezTo>
                      <a:lnTo>
                        <a:pt x="84" y="452"/>
                      </a:lnTo>
                      <a:lnTo>
                        <a:pt x="84" y="459"/>
                      </a:lnTo>
                      <a:lnTo>
                        <a:pt x="84" y="471"/>
                      </a:lnTo>
                      <a:lnTo>
                        <a:pt x="84" y="482"/>
                      </a:lnTo>
                      <a:lnTo>
                        <a:pt x="84" y="488"/>
                      </a:lnTo>
                      <a:lnTo>
                        <a:pt x="78" y="488"/>
                      </a:lnTo>
                      <a:cubicBezTo>
                        <a:pt x="78" y="488"/>
                        <a:pt x="72" y="495"/>
                        <a:pt x="65" y="495"/>
                      </a:cubicBezTo>
                      <a:cubicBezTo>
                        <a:pt x="59" y="501"/>
                        <a:pt x="54" y="501"/>
                        <a:pt x="48" y="507"/>
                      </a:cubicBezTo>
                      <a:cubicBezTo>
                        <a:pt x="42" y="512"/>
                        <a:pt x="29" y="518"/>
                        <a:pt x="24" y="524"/>
                      </a:cubicBezTo>
                      <a:cubicBezTo>
                        <a:pt x="12" y="531"/>
                        <a:pt x="12" y="537"/>
                        <a:pt x="12" y="537"/>
                      </a:cubicBezTo>
                      <a:lnTo>
                        <a:pt x="1" y="542"/>
                      </a:lnTo>
                      <a:lnTo>
                        <a:pt x="6" y="572"/>
                      </a:lnTo>
                      <a:cubicBezTo>
                        <a:pt x="6" y="578"/>
                        <a:pt x="12" y="584"/>
                        <a:pt x="12" y="595"/>
                      </a:cubicBezTo>
                      <a:cubicBezTo>
                        <a:pt x="18" y="602"/>
                        <a:pt x="18" y="614"/>
                        <a:pt x="18" y="620"/>
                      </a:cubicBezTo>
                      <a:lnTo>
                        <a:pt x="29" y="644"/>
                      </a:lnTo>
                      <a:lnTo>
                        <a:pt x="42" y="644"/>
                      </a:lnTo>
                      <a:cubicBezTo>
                        <a:pt x="42" y="644"/>
                        <a:pt x="65" y="650"/>
                        <a:pt x="89" y="650"/>
                      </a:cubicBezTo>
                      <a:lnTo>
                        <a:pt x="125" y="650"/>
                      </a:lnTo>
                      <a:cubicBezTo>
                        <a:pt x="131" y="655"/>
                        <a:pt x="131" y="655"/>
                        <a:pt x="131" y="661"/>
                      </a:cubicBezTo>
                      <a:lnTo>
                        <a:pt x="137" y="667"/>
                      </a:lnTo>
                      <a:cubicBezTo>
                        <a:pt x="137" y="667"/>
                        <a:pt x="137" y="674"/>
                        <a:pt x="144" y="674"/>
                      </a:cubicBezTo>
                      <a:lnTo>
                        <a:pt x="144" y="680"/>
                      </a:lnTo>
                      <a:cubicBezTo>
                        <a:pt x="137" y="691"/>
                        <a:pt x="131" y="697"/>
                        <a:pt x="125" y="710"/>
                      </a:cubicBezTo>
                      <a:cubicBezTo>
                        <a:pt x="119" y="721"/>
                        <a:pt x="114" y="732"/>
                        <a:pt x="108" y="745"/>
                      </a:cubicBezTo>
                      <a:cubicBezTo>
                        <a:pt x="108" y="751"/>
                        <a:pt x="101" y="757"/>
                        <a:pt x="101" y="757"/>
                      </a:cubicBezTo>
                      <a:lnTo>
                        <a:pt x="101" y="768"/>
                      </a:lnTo>
                      <a:lnTo>
                        <a:pt x="108" y="774"/>
                      </a:lnTo>
                      <a:cubicBezTo>
                        <a:pt x="108" y="774"/>
                        <a:pt x="119" y="793"/>
                        <a:pt x="137" y="804"/>
                      </a:cubicBezTo>
                      <a:cubicBezTo>
                        <a:pt x="149" y="823"/>
                        <a:pt x="167" y="834"/>
                        <a:pt x="167" y="834"/>
                      </a:cubicBezTo>
                      <a:lnTo>
                        <a:pt x="172" y="840"/>
                      </a:lnTo>
                      <a:lnTo>
                        <a:pt x="185" y="834"/>
                      </a:lnTo>
                      <a:cubicBezTo>
                        <a:pt x="185" y="834"/>
                        <a:pt x="191" y="834"/>
                        <a:pt x="197" y="828"/>
                      </a:cubicBezTo>
                      <a:cubicBezTo>
                        <a:pt x="208" y="828"/>
                        <a:pt x="221" y="823"/>
                        <a:pt x="232" y="817"/>
                      </a:cubicBezTo>
                      <a:cubicBezTo>
                        <a:pt x="238" y="810"/>
                        <a:pt x="251" y="804"/>
                        <a:pt x="262" y="798"/>
                      </a:cubicBezTo>
                      <a:cubicBezTo>
                        <a:pt x="268" y="804"/>
                        <a:pt x="268" y="804"/>
                        <a:pt x="274" y="804"/>
                      </a:cubicBezTo>
                      <a:lnTo>
                        <a:pt x="280" y="810"/>
                      </a:lnTo>
                      <a:cubicBezTo>
                        <a:pt x="287" y="810"/>
                        <a:pt x="287" y="810"/>
                        <a:pt x="287" y="817"/>
                      </a:cubicBezTo>
                      <a:lnTo>
                        <a:pt x="292" y="817"/>
                      </a:lnTo>
                      <a:lnTo>
                        <a:pt x="292" y="853"/>
                      </a:lnTo>
                      <a:cubicBezTo>
                        <a:pt x="292" y="875"/>
                        <a:pt x="298" y="900"/>
                        <a:pt x="298" y="900"/>
                      </a:cubicBezTo>
                      <a:lnTo>
                        <a:pt x="298" y="911"/>
                      </a:lnTo>
                      <a:lnTo>
                        <a:pt x="322" y="917"/>
                      </a:lnTo>
                      <a:cubicBezTo>
                        <a:pt x="328" y="924"/>
                        <a:pt x="334" y="924"/>
                        <a:pt x="345" y="930"/>
                      </a:cubicBezTo>
                      <a:cubicBezTo>
                        <a:pt x="358" y="930"/>
                        <a:pt x="364" y="930"/>
                        <a:pt x="370" y="935"/>
                      </a:cubicBezTo>
                      <a:lnTo>
                        <a:pt x="400" y="941"/>
                      </a:lnTo>
                      <a:lnTo>
                        <a:pt x="405" y="930"/>
                      </a:lnTo>
                      <a:lnTo>
                        <a:pt x="417" y="917"/>
                      </a:lnTo>
                      <a:cubicBezTo>
                        <a:pt x="422" y="911"/>
                        <a:pt x="430" y="900"/>
                        <a:pt x="435" y="888"/>
                      </a:cubicBezTo>
                      <a:cubicBezTo>
                        <a:pt x="441" y="888"/>
                        <a:pt x="441" y="881"/>
                        <a:pt x="447" y="875"/>
                      </a:cubicBezTo>
                      <a:cubicBezTo>
                        <a:pt x="447" y="870"/>
                        <a:pt x="452" y="864"/>
                        <a:pt x="452" y="864"/>
                      </a:cubicBezTo>
                      <a:lnTo>
                        <a:pt x="452" y="858"/>
                      </a:lnTo>
                      <a:lnTo>
                        <a:pt x="488" y="858"/>
                      </a:lnTo>
                      <a:lnTo>
                        <a:pt x="488" y="864"/>
                      </a:lnTo>
                      <a:cubicBezTo>
                        <a:pt x="488" y="864"/>
                        <a:pt x="494" y="870"/>
                        <a:pt x="494" y="875"/>
                      </a:cubicBezTo>
                      <a:cubicBezTo>
                        <a:pt x="501" y="881"/>
                        <a:pt x="501" y="888"/>
                        <a:pt x="507" y="888"/>
                      </a:cubicBezTo>
                      <a:cubicBezTo>
                        <a:pt x="513" y="900"/>
                        <a:pt x="518" y="911"/>
                        <a:pt x="524" y="917"/>
                      </a:cubicBezTo>
                      <a:cubicBezTo>
                        <a:pt x="530" y="924"/>
                        <a:pt x="537" y="930"/>
                        <a:pt x="537" y="930"/>
                      </a:cubicBezTo>
                      <a:lnTo>
                        <a:pt x="543" y="941"/>
                      </a:lnTo>
                      <a:lnTo>
                        <a:pt x="573" y="935"/>
                      </a:lnTo>
                      <a:cubicBezTo>
                        <a:pt x="578" y="930"/>
                        <a:pt x="584" y="930"/>
                        <a:pt x="595" y="930"/>
                      </a:cubicBezTo>
                      <a:cubicBezTo>
                        <a:pt x="608" y="924"/>
                        <a:pt x="614" y="924"/>
                        <a:pt x="620" y="917"/>
                      </a:cubicBezTo>
                      <a:lnTo>
                        <a:pt x="644" y="911"/>
                      </a:lnTo>
                      <a:lnTo>
                        <a:pt x="644" y="900"/>
                      </a:lnTo>
                      <a:cubicBezTo>
                        <a:pt x="644" y="900"/>
                        <a:pt x="650" y="875"/>
                        <a:pt x="650" y="853"/>
                      </a:cubicBezTo>
                      <a:lnTo>
                        <a:pt x="650" y="817"/>
                      </a:lnTo>
                      <a:cubicBezTo>
                        <a:pt x="655" y="810"/>
                        <a:pt x="655" y="810"/>
                        <a:pt x="661" y="810"/>
                      </a:cubicBezTo>
                      <a:lnTo>
                        <a:pt x="667" y="804"/>
                      </a:lnTo>
                      <a:cubicBezTo>
                        <a:pt x="673" y="804"/>
                        <a:pt x="673" y="804"/>
                        <a:pt x="680" y="798"/>
                      </a:cubicBezTo>
                      <a:cubicBezTo>
                        <a:pt x="691" y="804"/>
                        <a:pt x="703" y="810"/>
                        <a:pt x="708" y="817"/>
                      </a:cubicBezTo>
                      <a:cubicBezTo>
                        <a:pt x="721" y="823"/>
                        <a:pt x="733" y="828"/>
                        <a:pt x="744" y="828"/>
                      </a:cubicBezTo>
                      <a:cubicBezTo>
                        <a:pt x="751" y="834"/>
                        <a:pt x="757" y="834"/>
                        <a:pt x="757" y="834"/>
                      </a:cubicBezTo>
                      <a:lnTo>
                        <a:pt x="768" y="840"/>
                      </a:lnTo>
                      <a:lnTo>
                        <a:pt x="774" y="834"/>
                      </a:lnTo>
                      <a:cubicBezTo>
                        <a:pt x="774" y="834"/>
                        <a:pt x="793" y="823"/>
                        <a:pt x="804" y="804"/>
                      </a:cubicBezTo>
                      <a:cubicBezTo>
                        <a:pt x="823" y="793"/>
                        <a:pt x="834" y="774"/>
                        <a:pt x="834" y="774"/>
                      </a:cubicBezTo>
                      <a:lnTo>
                        <a:pt x="840" y="768"/>
                      </a:lnTo>
                      <a:lnTo>
                        <a:pt x="840" y="757"/>
                      </a:lnTo>
                      <a:cubicBezTo>
                        <a:pt x="840" y="757"/>
                        <a:pt x="834" y="751"/>
                        <a:pt x="834" y="745"/>
                      </a:cubicBezTo>
                      <a:cubicBezTo>
                        <a:pt x="828" y="732"/>
                        <a:pt x="823" y="721"/>
                        <a:pt x="816" y="710"/>
                      </a:cubicBezTo>
                      <a:cubicBezTo>
                        <a:pt x="810" y="697"/>
                        <a:pt x="804" y="691"/>
                        <a:pt x="798" y="680"/>
                      </a:cubicBezTo>
                      <a:cubicBezTo>
                        <a:pt x="804" y="674"/>
                        <a:pt x="804" y="667"/>
                        <a:pt x="804" y="667"/>
                      </a:cubicBezTo>
                      <a:lnTo>
                        <a:pt x="810" y="661"/>
                      </a:lnTo>
                      <a:cubicBezTo>
                        <a:pt x="810" y="655"/>
                        <a:pt x="810" y="655"/>
                        <a:pt x="816" y="650"/>
                      </a:cubicBezTo>
                      <a:lnTo>
                        <a:pt x="851" y="650"/>
                      </a:lnTo>
                      <a:cubicBezTo>
                        <a:pt x="876" y="650"/>
                        <a:pt x="900" y="644"/>
                        <a:pt x="900" y="644"/>
                      </a:cubicBezTo>
                      <a:lnTo>
                        <a:pt x="911" y="644"/>
                      </a:lnTo>
                      <a:lnTo>
                        <a:pt x="917" y="620"/>
                      </a:lnTo>
                      <a:cubicBezTo>
                        <a:pt x="923" y="614"/>
                        <a:pt x="923" y="602"/>
                        <a:pt x="930" y="595"/>
                      </a:cubicBezTo>
                      <a:cubicBezTo>
                        <a:pt x="930" y="584"/>
                        <a:pt x="936" y="578"/>
                        <a:pt x="936" y="572"/>
                      </a:cubicBezTo>
                      <a:lnTo>
                        <a:pt x="941" y="542"/>
                      </a:lnTo>
                      <a:lnTo>
                        <a:pt x="930" y="537"/>
                      </a:lnTo>
                      <a:cubicBezTo>
                        <a:pt x="930" y="537"/>
                        <a:pt x="930" y="531"/>
                        <a:pt x="917" y="524"/>
                      </a:cubicBezTo>
                      <a:cubicBezTo>
                        <a:pt x="911" y="518"/>
                        <a:pt x="900" y="512"/>
                        <a:pt x="894" y="507"/>
                      </a:cubicBezTo>
                      <a:cubicBezTo>
                        <a:pt x="887" y="501"/>
                        <a:pt x="881" y="501"/>
                        <a:pt x="876" y="495"/>
                      </a:cubicBezTo>
                      <a:cubicBezTo>
                        <a:pt x="870" y="495"/>
                        <a:pt x="864" y="488"/>
                        <a:pt x="864" y="488"/>
                      </a:cubicBezTo>
                      <a:lnTo>
                        <a:pt x="858" y="488"/>
                      </a:lnTo>
                      <a:lnTo>
                        <a:pt x="858" y="482"/>
                      </a:lnTo>
                      <a:lnTo>
                        <a:pt x="858" y="471"/>
                      </a:lnTo>
                      <a:lnTo>
                        <a:pt x="858" y="459"/>
                      </a:lnTo>
                      <a:lnTo>
                        <a:pt x="858" y="452"/>
                      </a:lnTo>
                      <a:lnTo>
                        <a:pt x="864" y="452"/>
                      </a:lnTo>
                      <a:cubicBezTo>
                        <a:pt x="864" y="452"/>
                        <a:pt x="870" y="447"/>
                        <a:pt x="876" y="447"/>
                      </a:cubicBezTo>
                      <a:cubicBezTo>
                        <a:pt x="881" y="441"/>
                        <a:pt x="887" y="441"/>
                        <a:pt x="894" y="435"/>
                      </a:cubicBezTo>
                      <a:cubicBezTo>
                        <a:pt x="900" y="429"/>
                        <a:pt x="911" y="424"/>
                        <a:pt x="917" y="417"/>
                      </a:cubicBezTo>
                      <a:cubicBezTo>
                        <a:pt x="930" y="411"/>
                        <a:pt x="930" y="405"/>
                        <a:pt x="930" y="405"/>
                      </a:cubicBezTo>
                      <a:lnTo>
                        <a:pt x="941" y="399"/>
                      </a:lnTo>
                      <a:lnTo>
                        <a:pt x="936" y="369"/>
                      </a:lnTo>
                      <a:cubicBezTo>
                        <a:pt x="936" y="364"/>
                        <a:pt x="930" y="358"/>
                        <a:pt x="930" y="345"/>
                      </a:cubicBezTo>
                      <a:cubicBezTo>
                        <a:pt x="923" y="334"/>
                        <a:pt x="923" y="328"/>
                        <a:pt x="917" y="322"/>
                      </a:cubicBezTo>
                      <a:lnTo>
                        <a:pt x="911" y="298"/>
                      </a:lnTo>
                      <a:lnTo>
                        <a:pt x="900" y="298"/>
                      </a:lnTo>
                      <a:cubicBezTo>
                        <a:pt x="900" y="298"/>
                        <a:pt x="876" y="292"/>
                        <a:pt x="851" y="292"/>
                      </a:cubicBezTo>
                      <a:lnTo>
                        <a:pt x="816" y="292"/>
                      </a:lnTo>
                      <a:lnTo>
                        <a:pt x="816" y="286"/>
                      </a:lnTo>
                      <a:cubicBezTo>
                        <a:pt x="810" y="286"/>
                        <a:pt x="810" y="286"/>
                        <a:pt x="810" y="281"/>
                      </a:cubicBezTo>
                      <a:lnTo>
                        <a:pt x="804" y="274"/>
                      </a:lnTo>
                      <a:cubicBezTo>
                        <a:pt x="804" y="268"/>
                        <a:pt x="804" y="268"/>
                        <a:pt x="798" y="262"/>
                      </a:cubicBezTo>
                      <a:cubicBezTo>
                        <a:pt x="804" y="251"/>
                        <a:pt x="810" y="238"/>
                        <a:pt x="816" y="232"/>
                      </a:cubicBezTo>
                      <a:cubicBezTo>
                        <a:pt x="823" y="221"/>
                        <a:pt x="828" y="209"/>
                        <a:pt x="834" y="196"/>
                      </a:cubicBezTo>
                      <a:cubicBezTo>
                        <a:pt x="834" y="191"/>
                        <a:pt x="840" y="185"/>
                        <a:pt x="840" y="185"/>
                      </a:cubicBezTo>
                      <a:lnTo>
                        <a:pt x="840" y="174"/>
                      </a:lnTo>
                      <a:lnTo>
                        <a:pt x="834" y="166"/>
                      </a:lnTo>
                      <a:cubicBezTo>
                        <a:pt x="834" y="166"/>
                        <a:pt x="823" y="149"/>
                        <a:pt x="804" y="138"/>
                      </a:cubicBezTo>
                      <a:cubicBezTo>
                        <a:pt x="793" y="119"/>
                        <a:pt x="774" y="108"/>
                        <a:pt x="774" y="108"/>
                      </a:cubicBezTo>
                      <a:lnTo>
                        <a:pt x="768" y="102"/>
                      </a:lnTo>
                      <a:lnTo>
                        <a:pt x="757" y="102"/>
                      </a:lnTo>
                      <a:cubicBezTo>
                        <a:pt x="757" y="102"/>
                        <a:pt x="751" y="108"/>
                        <a:pt x="744" y="108"/>
                      </a:cubicBezTo>
                      <a:cubicBezTo>
                        <a:pt x="733" y="114"/>
                        <a:pt x="721" y="119"/>
                        <a:pt x="708" y="125"/>
                      </a:cubicBezTo>
                      <a:cubicBezTo>
                        <a:pt x="703" y="131"/>
                        <a:pt x="691" y="138"/>
                        <a:pt x="680" y="144"/>
                      </a:cubicBezTo>
                      <a:cubicBezTo>
                        <a:pt x="673" y="138"/>
                        <a:pt x="667" y="138"/>
                        <a:pt x="667" y="138"/>
                      </a:cubicBezTo>
                      <a:lnTo>
                        <a:pt x="667" y="131"/>
                      </a:lnTo>
                      <a:lnTo>
                        <a:pt x="661" y="131"/>
                      </a:lnTo>
                      <a:cubicBezTo>
                        <a:pt x="655" y="131"/>
                        <a:pt x="655" y="131"/>
                        <a:pt x="655" y="125"/>
                      </a:cubicBezTo>
                      <a:lnTo>
                        <a:pt x="650" y="125"/>
                      </a:lnTo>
                      <a:lnTo>
                        <a:pt x="650" y="89"/>
                      </a:lnTo>
                      <a:cubicBezTo>
                        <a:pt x="650" y="66"/>
                        <a:pt x="644" y="42"/>
                        <a:pt x="644" y="36"/>
                      </a:cubicBezTo>
                      <a:lnTo>
                        <a:pt x="644" y="31"/>
                      </a:lnTo>
                      <a:lnTo>
                        <a:pt x="620" y="18"/>
                      </a:lnTo>
                      <a:cubicBezTo>
                        <a:pt x="614" y="18"/>
                        <a:pt x="608" y="18"/>
                        <a:pt x="595" y="12"/>
                      </a:cubicBezTo>
                      <a:cubicBezTo>
                        <a:pt x="584" y="12"/>
                        <a:pt x="578" y="6"/>
                        <a:pt x="573" y="6"/>
                      </a:cubicBezTo>
                      <a:lnTo>
                        <a:pt x="543" y="1"/>
                      </a:lnTo>
                      <a:lnTo>
                        <a:pt x="537" y="12"/>
                      </a:lnTo>
                      <a:cubicBezTo>
                        <a:pt x="537" y="12"/>
                        <a:pt x="530" y="12"/>
                        <a:pt x="524" y="23"/>
                      </a:cubicBezTo>
                      <a:cubicBezTo>
                        <a:pt x="518" y="31"/>
                        <a:pt x="513" y="42"/>
                        <a:pt x="507" y="48"/>
                      </a:cubicBezTo>
                      <a:cubicBezTo>
                        <a:pt x="501" y="53"/>
                        <a:pt x="501" y="59"/>
                        <a:pt x="494" y="66"/>
                      </a:cubicBezTo>
                      <a:cubicBezTo>
                        <a:pt x="494" y="72"/>
                        <a:pt x="488" y="78"/>
                        <a:pt x="488" y="78"/>
                      </a:cubicBezTo>
                      <a:lnTo>
                        <a:pt x="488" y="84"/>
                      </a:lnTo>
                      <a:lnTo>
                        <a:pt x="452" y="84"/>
                      </a:lnTo>
                      <a:lnTo>
                        <a:pt x="452" y="78"/>
                      </a:lnTo>
                      <a:cubicBezTo>
                        <a:pt x="452" y="78"/>
                        <a:pt x="447" y="72"/>
                        <a:pt x="447" y="66"/>
                      </a:cubicBezTo>
                      <a:cubicBezTo>
                        <a:pt x="441" y="59"/>
                        <a:pt x="441" y="53"/>
                        <a:pt x="435" y="48"/>
                      </a:cubicBezTo>
                      <a:cubicBezTo>
                        <a:pt x="430" y="42"/>
                        <a:pt x="422" y="31"/>
                        <a:pt x="417" y="23"/>
                      </a:cubicBezTo>
                      <a:cubicBezTo>
                        <a:pt x="411" y="12"/>
                        <a:pt x="405" y="12"/>
                        <a:pt x="405" y="12"/>
                      </a:cubicBezTo>
                      <a:lnTo>
                        <a:pt x="40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519" name="Google Shape;519;p15"/>
            <p:cNvGrpSpPr/>
            <p:nvPr/>
          </p:nvGrpSpPr>
          <p:grpSpPr>
            <a:xfrm>
              <a:off x="90922" y="2540904"/>
              <a:ext cx="565294" cy="461632"/>
              <a:chOff x="2909999" y="3910400"/>
              <a:chExt cx="210632" cy="172007"/>
            </a:xfrm>
          </p:grpSpPr>
          <p:sp>
            <p:nvSpPr>
              <p:cNvPr id="520" name="Google Shape;520;p15"/>
              <p:cNvSpPr/>
              <p:nvPr/>
            </p:nvSpPr>
            <p:spPr>
              <a:xfrm>
                <a:off x="3111967" y="4000645"/>
                <a:ext cx="8664" cy="22742"/>
              </a:xfrm>
              <a:custGeom>
                <a:rect b="b" l="l" r="r" t="t"/>
                <a:pathLst>
                  <a:path extrusionOk="0" h="126" w="48">
                    <a:moveTo>
                      <a:pt x="25" y="1"/>
                    </a:moveTo>
                    <a:lnTo>
                      <a:pt x="1" y="12"/>
                    </a:lnTo>
                    <a:cubicBezTo>
                      <a:pt x="19" y="42"/>
                      <a:pt x="25" y="72"/>
                      <a:pt x="25" y="102"/>
                    </a:cubicBezTo>
                    <a:lnTo>
                      <a:pt x="25" y="120"/>
                    </a:lnTo>
                    <a:lnTo>
                      <a:pt x="48" y="125"/>
                    </a:lnTo>
                    <a:lnTo>
                      <a:pt x="48" y="102"/>
                    </a:lnTo>
                    <a:cubicBezTo>
                      <a:pt x="48" y="67"/>
                      <a:pt x="42" y="37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15"/>
              <p:cNvSpPr/>
              <p:nvPr/>
            </p:nvSpPr>
            <p:spPr>
              <a:xfrm>
                <a:off x="3093737" y="4041436"/>
                <a:ext cx="19493" cy="16425"/>
              </a:xfrm>
              <a:custGeom>
                <a:rect b="b" l="l" r="r" t="t"/>
                <a:pathLst>
                  <a:path extrusionOk="0" h="91" w="108">
                    <a:moveTo>
                      <a:pt x="85" y="1"/>
                    </a:moveTo>
                    <a:cubicBezTo>
                      <a:pt x="66" y="31"/>
                      <a:pt x="36" y="55"/>
                      <a:pt x="0" y="72"/>
                    </a:cubicBezTo>
                    <a:lnTo>
                      <a:pt x="13" y="91"/>
                    </a:lnTo>
                    <a:cubicBezTo>
                      <a:pt x="49" y="72"/>
                      <a:pt x="85" y="48"/>
                      <a:pt x="107" y="12"/>
                    </a:cubicBez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15"/>
              <p:cNvSpPr/>
              <p:nvPr/>
            </p:nvSpPr>
            <p:spPr>
              <a:xfrm>
                <a:off x="2962702" y="3911483"/>
                <a:ext cx="21478" cy="11010"/>
              </a:xfrm>
              <a:custGeom>
                <a:rect b="b" l="l" r="r" t="t"/>
                <a:pathLst>
                  <a:path extrusionOk="0" h="61" w="119">
                    <a:moveTo>
                      <a:pt x="119" y="0"/>
                    </a:moveTo>
                    <a:cubicBezTo>
                      <a:pt x="77" y="6"/>
                      <a:pt x="36" y="18"/>
                      <a:pt x="0" y="42"/>
                    </a:cubicBezTo>
                    <a:lnTo>
                      <a:pt x="11" y="60"/>
                    </a:lnTo>
                    <a:cubicBezTo>
                      <a:pt x="47" y="42"/>
                      <a:pt x="83" y="30"/>
                      <a:pt x="119" y="18"/>
                    </a:cubicBez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15"/>
              <p:cNvSpPr/>
              <p:nvPr/>
            </p:nvSpPr>
            <p:spPr>
              <a:xfrm>
                <a:off x="3005658" y="3910400"/>
                <a:ext cx="21659" cy="10829"/>
              </a:xfrm>
              <a:custGeom>
                <a:rect b="b" l="l" r="r" t="t"/>
                <a:pathLst>
                  <a:path extrusionOk="0" h="60" w="120">
                    <a:moveTo>
                      <a:pt x="1" y="1"/>
                    </a:moveTo>
                    <a:lnTo>
                      <a:pt x="1" y="24"/>
                    </a:lnTo>
                    <a:cubicBezTo>
                      <a:pt x="37" y="31"/>
                      <a:pt x="72" y="42"/>
                      <a:pt x="108" y="59"/>
                    </a:cubicBezTo>
                    <a:lnTo>
                      <a:pt x="119" y="42"/>
                    </a:lnTo>
                    <a:cubicBezTo>
                      <a:pt x="84" y="18"/>
                      <a:pt x="42" y="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15"/>
              <p:cNvSpPr/>
              <p:nvPr/>
            </p:nvSpPr>
            <p:spPr>
              <a:xfrm>
                <a:off x="3041034" y="3930795"/>
                <a:ext cx="15161" cy="20576"/>
              </a:xfrm>
              <a:custGeom>
                <a:rect b="b" l="l" r="r" t="t"/>
                <a:pathLst>
                  <a:path extrusionOk="0" h="114" w="84">
                    <a:moveTo>
                      <a:pt x="19" y="1"/>
                    </a:moveTo>
                    <a:lnTo>
                      <a:pt x="1" y="18"/>
                    </a:lnTo>
                    <a:cubicBezTo>
                      <a:pt x="25" y="48"/>
                      <a:pt x="48" y="78"/>
                      <a:pt x="61" y="113"/>
                    </a:cubicBezTo>
                    <a:lnTo>
                      <a:pt x="84" y="108"/>
                    </a:lnTo>
                    <a:cubicBezTo>
                      <a:pt x="66" y="66"/>
                      <a:pt x="48" y="3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15"/>
              <p:cNvSpPr/>
              <p:nvPr/>
            </p:nvSpPr>
            <p:spPr>
              <a:xfrm>
                <a:off x="3051864" y="4057680"/>
                <a:ext cx="21659" cy="4332"/>
              </a:xfrm>
              <a:custGeom>
                <a:rect b="b" l="l" r="r" t="t"/>
                <a:pathLst>
                  <a:path extrusionOk="0" h="24" w="120">
                    <a:moveTo>
                      <a:pt x="1" y="1"/>
                    </a:moveTo>
                    <a:lnTo>
                      <a:pt x="1" y="24"/>
                    </a:lnTo>
                    <a:lnTo>
                      <a:pt x="119" y="24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15"/>
              <p:cNvSpPr/>
              <p:nvPr/>
            </p:nvSpPr>
            <p:spPr>
              <a:xfrm>
                <a:off x="2934726" y="3932961"/>
                <a:ext cx="15161" cy="20395"/>
              </a:xfrm>
              <a:custGeom>
                <a:rect b="b" l="l" r="r" t="t"/>
                <a:pathLst>
                  <a:path extrusionOk="0" h="113" w="84">
                    <a:moveTo>
                      <a:pt x="65" y="0"/>
                    </a:moveTo>
                    <a:cubicBezTo>
                      <a:pt x="36" y="30"/>
                      <a:pt x="18" y="66"/>
                      <a:pt x="1" y="107"/>
                    </a:cubicBezTo>
                    <a:lnTo>
                      <a:pt x="24" y="113"/>
                    </a:lnTo>
                    <a:cubicBezTo>
                      <a:pt x="36" y="77"/>
                      <a:pt x="54" y="49"/>
                      <a:pt x="84" y="19"/>
                    </a:cubicBez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15"/>
              <p:cNvSpPr/>
              <p:nvPr/>
            </p:nvSpPr>
            <p:spPr>
              <a:xfrm>
                <a:off x="2923896" y="3973933"/>
                <a:ext cx="12093" cy="18229"/>
              </a:xfrm>
              <a:custGeom>
                <a:rect b="b" l="l" r="r" t="t"/>
                <a:pathLst>
                  <a:path extrusionOk="0" h="101" w="67">
                    <a:moveTo>
                      <a:pt x="36" y="0"/>
                    </a:moveTo>
                    <a:lnTo>
                      <a:pt x="36" y="6"/>
                    </a:lnTo>
                    <a:cubicBezTo>
                      <a:pt x="36" y="23"/>
                      <a:pt x="36" y="36"/>
                      <a:pt x="42" y="53"/>
                    </a:cubicBezTo>
                    <a:cubicBezTo>
                      <a:pt x="25" y="65"/>
                      <a:pt x="12" y="72"/>
                      <a:pt x="1" y="89"/>
                    </a:cubicBezTo>
                    <a:lnTo>
                      <a:pt x="12" y="100"/>
                    </a:lnTo>
                    <a:cubicBezTo>
                      <a:pt x="31" y="89"/>
                      <a:pt x="42" y="77"/>
                      <a:pt x="61" y="72"/>
                    </a:cubicBezTo>
                    <a:lnTo>
                      <a:pt x="66" y="65"/>
                    </a:lnTo>
                    <a:lnTo>
                      <a:pt x="66" y="59"/>
                    </a:lnTo>
                    <a:cubicBezTo>
                      <a:pt x="66" y="42"/>
                      <a:pt x="61" y="23"/>
                      <a:pt x="61" y="6"/>
                    </a:cubicBez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15"/>
              <p:cNvSpPr/>
              <p:nvPr/>
            </p:nvSpPr>
            <p:spPr>
              <a:xfrm>
                <a:off x="2911082" y="4009309"/>
                <a:ext cx="5595" cy="21478"/>
              </a:xfrm>
              <a:custGeom>
                <a:rect b="b" l="l" r="r" t="t"/>
                <a:pathLst>
                  <a:path extrusionOk="0" h="119" w="31">
                    <a:moveTo>
                      <a:pt x="6" y="0"/>
                    </a:moveTo>
                    <a:cubicBezTo>
                      <a:pt x="0" y="19"/>
                      <a:pt x="0" y="36"/>
                      <a:pt x="0" y="54"/>
                    </a:cubicBezTo>
                    <a:cubicBezTo>
                      <a:pt x="0" y="77"/>
                      <a:pt x="0" y="102"/>
                      <a:pt x="6" y="119"/>
                    </a:cubicBezTo>
                    <a:lnTo>
                      <a:pt x="30" y="113"/>
                    </a:lnTo>
                    <a:cubicBezTo>
                      <a:pt x="24" y="96"/>
                      <a:pt x="24" y="77"/>
                      <a:pt x="24" y="54"/>
                    </a:cubicBezTo>
                    <a:cubicBezTo>
                      <a:pt x="24" y="42"/>
                      <a:pt x="24" y="24"/>
                      <a:pt x="30" y="6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15"/>
              <p:cNvSpPr/>
              <p:nvPr/>
            </p:nvSpPr>
            <p:spPr>
              <a:xfrm>
                <a:off x="2923896" y="4046851"/>
                <a:ext cx="21659" cy="14078"/>
              </a:xfrm>
              <a:custGeom>
                <a:rect b="b" l="l" r="r" t="t"/>
                <a:pathLst>
                  <a:path extrusionOk="0" h="78" w="120">
                    <a:moveTo>
                      <a:pt x="18" y="1"/>
                    </a:moveTo>
                    <a:lnTo>
                      <a:pt x="1" y="18"/>
                    </a:lnTo>
                    <a:cubicBezTo>
                      <a:pt x="36" y="48"/>
                      <a:pt x="72" y="67"/>
                      <a:pt x="114" y="78"/>
                    </a:cubicBezTo>
                    <a:lnTo>
                      <a:pt x="119" y="54"/>
                    </a:lnTo>
                    <a:cubicBezTo>
                      <a:pt x="78" y="48"/>
                      <a:pt x="48" y="3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15"/>
              <p:cNvSpPr/>
              <p:nvPr/>
            </p:nvSpPr>
            <p:spPr>
              <a:xfrm>
                <a:off x="2965770" y="4057680"/>
                <a:ext cx="21839" cy="4332"/>
              </a:xfrm>
              <a:custGeom>
                <a:rect b="b" l="l" r="r" t="t"/>
                <a:pathLst>
                  <a:path extrusionOk="0" h="24" w="121">
                    <a:moveTo>
                      <a:pt x="0" y="1"/>
                    </a:moveTo>
                    <a:lnTo>
                      <a:pt x="0" y="24"/>
                    </a:lnTo>
                    <a:lnTo>
                      <a:pt x="120" y="2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15"/>
              <p:cNvSpPr/>
              <p:nvPr/>
            </p:nvSpPr>
            <p:spPr>
              <a:xfrm>
                <a:off x="3070274" y="3959674"/>
                <a:ext cx="31044" cy="28337"/>
              </a:xfrm>
              <a:custGeom>
                <a:rect b="b" l="l" r="r" t="t"/>
                <a:pathLst>
                  <a:path extrusionOk="0" h="157" w="172">
                    <a:moveTo>
                      <a:pt x="17" y="1"/>
                    </a:moveTo>
                    <a:lnTo>
                      <a:pt x="0" y="19"/>
                    </a:lnTo>
                    <a:cubicBezTo>
                      <a:pt x="29" y="49"/>
                      <a:pt x="47" y="79"/>
                      <a:pt x="59" y="115"/>
                    </a:cubicBezTo>
                    <a:lnTo>
                      <a:pt x="64" y="121"/>
                    </a:lnTo>
                    <a:lnTo>
                      <a:pt x="72" y="126"/>
                    </a:lnTo>
                    <a:cubicBezTo>
                      <a:pt x="100" y="126"/>
                      <a:pt x="130" y="138"/>
                      <a:pt x="160" y="156"/>
                    </a:cubicBezTo>
                    <a:lnTo>
                      <a:pt x="172" y="138"/>
                    </a:lnTo>
                    <a:cubicBezTo>
                      <a:pt x="143" y="121"/>
                      <a:pt x="113" y="108"/>
                      <a:pt x="83" y="102"/>
                    </a:cubicBezTo>
                    <a:cubicBezTo>
                      <a:pt x="72" y="66"/>
                      <a:pt x="47" y="3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15"/>
              <p:cNvSpPr/>
              <p:nvPr/>
            </p:nvSpPr>
            <p:spPr>
              <a:xfrm>
                <a:off x="2923896" y="3922312"/>
                <a:ext cx="183919" cy="126884"/>
              </a:xfrm>
              <a:custGeom>
                <a:rect b="b" l="l" r="r" t="t"/>
                <a:pathLst>
                  <a:path extrusionOk="0" h="703" w="1019">
                    <a:moveTo>
                      <a:pt x="399" y="23"/>
                    </a:moveTo>
                    <a:cubicBezTo>
                      <a:pt x="518" y="23"/>
                      <a:pt x="625" y="108"/>
                      <a:pt x="655" y="226"/>
                    </a:cubicBezTo>
                    <a:lnTo>
                      <a:pt x="661" y="232"/>
                    </a:lnTo>
                    <a:lnTo>
                      <a:pt x="668" y="232"/>
                    </a:lnTo>
                    <a:cubicBezTo>
                      <a:pt x="745" y="243"/>
                      <a:pt x="811" y="309"/>
                      <a:pt x="811" y="386"/>
                    </a:cubicBezTo>
                    <a:lnTo>
                      <a:pt x="811" y="399"/>
                    </a:lnTo>
                    <a:lnTo>
                      <a:pt x="858" y="399"/>
                    </a:lnTo>
                    <a:cubicBezTo>
                      <a:pt x="930" y="399"/>
                      <a:pt x="996" y="465"/>
                      <a:pt x="996" y="536"/>
                    </a:cubicBezTo>
                    <a:cubicBezTo>
                      <a:pt x="996" y="614"/>
                      <a:pt x="930" y="679"/>
                      <a:pt x="858" y="679"/>
                    </a:cubicBezTo>
                    <a:lnTo>
                      <a:pt x="161" y="679"/>
                    </a:lnTo>
                    <a:cubicBezTo>
                      <a:pt x="84" y="679"/>
                      <a:pt x="25" y="614"/>
                      <a:pt x="25" y="536"/>
                    </a:cubicBezTo>
                    <a:cubicBezTo>
                      <a:pt x="25" y="471"/>
                      <a:pt x="72" y="411"/>
                      <a:pt x="144" y="405"/>
                    </a:cubicBezTo>
                    <a:lnTo>
                      <a:pt x="155" y="399"/>
                    </a:lnTo>
                    <a:lnTo>
                      <a:pt x="149" y="386"/>
                    </a:lnTo>
                    <a:cubicBezTo>
                      <a:pt x="138" y="358"/>
                      <a:pt x="132" y="328"/>
                      <a:pt x="132" y="292"/>
                    </a:cubicBezTo>
                    <a:cubicBezTo>
                      <a:pt x="132" y="149"/>
                      <a:pt x="251" y="23"/>
                      <a:pt x="399" y="23"/>
                    </a:cubicBezTo>
                    <a:close/>
                    <a:moveTo>
                      <a:pt x="399" y="0"/>
                    </a:moveTo>
                    <a:cubicBezTo>
                      <a:pt x="239" y="0"/>
                      <a:pt x="108" y="130"/>
                      <a:pt x="108" y="292"/>
                    </a:cubicBezTo>
                    <a:cubicBezTo>
                      <a:pt x="108" y="322"/>
                      <a:pt x="114" y="351"/>
                      <a:pt x="125" y="381"/>
                    </a:cubicBezTo>
                    <a:cubicBezTo>
                      <a:pt x="54" y="399"/>
                      <a:pt x="1" y="465"/>
                      <a:pt x="1" y="536"/>
                    </a:cubicBezTo>
                    <a:cubicBezTo>
                      <a:pt x="1" y="625"/>
                      <a:pt x="72" y="702"/>
                      <a:pt x="161" y="702"/>
                    </a:cubicBezTo>
                    <a:lnTo>
                      <a:pt x="858" y="702"/>
                    </a:lnTo>
                    <a:cubicBezTo>
                      <a:pt x="947" y="702"/>
                      <a:pt x="1018" y="625"/>
                      <a:pt x="1018" y="536"/>
                    </a:cubicBezTo>
                    <a:cubicBezTo>
                      <a:pt x="1018" y="452"/>
                      <a:pt x="947" y="375"/>
                      <a:pt x="858" y="375"/>
                    </a:cubicBezTo>
                    <a:lnTo>
                      <a:pt x="834" y="375"/>
                    </a:lnTo>
                    <a:cubicBezTo>
                      <a:pt x="828" y="292"/>
                      <a:pt x="763" y="226"/>
                      <a:pt x="680" y="215"/>
                    </a:cubicBezTo>
                    <a:cubicBezTo>
                      <a:pt x="644" y="89"/>
                      <a:pt x="531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15"/>
              <p:cNvSpPr/>
              <p:nvPr/>
            </p:nvSpPr>
            <p:spPr>
              <a:xfrm>
                <a:off x="2909999" y="4052265"/>
                <a:ext cx="210632" cy="30142"/>
              </a:xfrm>
              <a:custGeom>
                <a:rect b="b" l="l" r="r" t="t"/>
                <a:pathLst>
                  <a:path extrusionOk="0" h="167" w="1167">
                    <a:moveTo>
                      <a:pt x="53" y="114"/>
                    </a:moveTo>
                    <a:lnTo>
                      <a:pt x="53" y="144"/>
                    </a:lnTo>
                    <a:lnTo>
                      <a:pt x="23" y="144"/>
                    </a:lnTo>
                    <a:lnTo>
                      <a:pt x="23" y="114"/>
                    </a:lnTo>
                    <a:close/>
                    <a:moveTo>
                      <a:pt x="602" y="114"/>
                    </a:moveTo>
                    <a:lnTo>
                      <a:pt x="602" y="144"/>
                    </a:lnTo>
                    <a:lnTo>
                      <a:pt x="572" y="144"/>
                    </a:lnTo>
                    <a:lnTo>
                      <a:pt x="572" y="114"/>
                    </a:lnTo>
                    <a:close/>
                    <a:moveTo>
                      <a:pt x="1144" y="114"/>
                    </a:moveTo>
                    <a:lnTo>
                      <a:pt x="1144" y="144"/>
                    </a:lnTo>
                    <a:lnTo>
                      <a:pt x="1114" y="144"/>
                    </a:lnTo>
                    <a:lnTo>
                      <a:pt x="1114" y="114"/>
                    </a:lnTo>
                    <a:close/>
                    <a:moveTo>
                      <a:pt x="572" y="1"/>
                    </a:moveTo>
                    <a:lnTo>
                      <a:pt x="572" y="31"/>
                    </a:lnTo>
                    <a:lnTo>
                      <a:pt x="548" y="31"/>
                    </a:lnTo>
                    <a:lnTo>
                      <a:pt x="548" y="54"/>
                    </a:lnTo>
                    <a:lnTo>
                      <a:pt x="572" y="54"/>
                    </a:lnTo>
                    <a:lnTo>
                      <a:pt x="572" y="89"/>
                    </a:lnTo>
                    <a:lnTo>
                      <a:pt x="548" y="89"/>
                    </a:lnTo>
                    <a:lnTo>
                      <a:pt x="548" y="119"/>
                    </a:lnTo>
                    <a:lnTo>
                      <a:pt x="78" y="119"/>
                    </a:lnTo>
                    <a:lnTo>
                      <a:pt x="78" y="89"/>
                    </a:lnTo>
                    <a:lnTo>
                      <a:pt x="0" y="89"/>
                    </a:lnTo>
                    <a:lnTo>
                      <a:pt x="0" y="167"/>
                    </a:lnTo>
                    <a:lnTo>
                      <a:pt x="78" y="167"/>
                    </a:lnTo>
                    <a:lnTo>
                      <a:pt x="78" y="144"/>
                    </a:lnTo>
                    <a:lnTo>
                      <a:pt x="548" y="144"/>
                    </a:lnTo>
                    <a:lnTo>
                      <a:pt x="548" y="167"/>
                    </a:lnTo>
                    <a:lnTo>
                      <a:pt x="625" y="167"/>
                    </a:lnTo>
                    <a:lnTo>
                      <a:pt x="625" y="144"/>
                    </a:lnTo>
                    <a:lnTo>
                      <a:pt x="1090" y="144"/>
                    </a:lnTo>
                    <a:lnTo>
                      <a:pt x="1090" y="167"/>
                    </a:lnTo>
                    <a:lnTo>
                      <a:pt x="1167" y="167"/>
                    </a:lnTo>
                    <a:lnTo>
                      <a:pt x="1167" y="89"/>
                    </a:lnTo>
                    <a:lnTo>
                      <a:pt x="1090" y="89"/>
                    </a:lnTo>
                    <a:lnTo>
                      <a:pt x="1090" y="119"/>
                    </a:lnTo>
                    <a:lnTo>
                      <a:pt x="625" y="119"/>
                    </a:lnTo>
                    <a:lnTo>
                      <a:pt x="625" y="89"/>
                    </a:lnTo>
                    <a:lnTo>
                      <a:pt x="595" y="89"/>
                    </a:lnTo>
                    <a:lnTo>
                      <a:pt x="595" y="54"/>
                    </a:lnTo>
                    <a:lnTo>
                      <a:pt x="667" y="54"/>
                    </a:lnTo>
                    <a:lnTo>
                      <a:pt x="667" y="31"/>
                    </a:lnTo>
                    <a:lnTo>
                      <a:pt x="595" y="31"/>
                    </a:lnTo>
                    <a:lnTo>
                      <a:pt x="5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15"/>
              <p:cNvSpPr/>
              <p:nvPr/>
            </p:nvSpPr>
            <p:spPr>
              <a:xfrm>
                <a:off x="2973531" y="3965089"/>
                <a:ext cx="66601" cy="63713"/>
              </a:xfrm>
              <a:custGeom>
                <a:rect b="b" l="l" r="r" t="t"/>
                <a:pathLst>
                  <a:path extrusionOk="0" h="353" w="369">
                    <a:moveTo>
                      <a:pt x="113" y="25"/>
                    </a:moveTo>
                    <a:cubicBezTo>
                      <a:pt x="119" y="25"/>
                      <a:pt x="119" y="25"/>
                      <a:pt x="124" y="31"/>
                    </a:cubicBezTo>
                    <a:lnTo>
                      <a:pt x="172" y="66"/>
                    </a:lnTo>
                    <a:cubicBezTo>
                      <a:pt x="179" y="72"/>
                      <a:pt x="184" y="78"/>
                      <a:pt x="196" y="78"/>
                    </a:cubicBezTo>
                    <a:lnTo>
                      <a:pt x="333" y="78"/>
                    </a:lnTo>
                    <a:cubicBezTo>
                      <a:pt x="339" y="78"/>
                      <a:pt x="345" y="85"/>
                      <a:pt x="345" y="91"/>
                    </a:cubicBezTo>
                    <a:lnTo>
                      <a:pt x="345" y="257"/>
                    </a:lnTo>
                    <a:lnTo>
                      <a:pt x="23" y="257"/>
                    </a:lnTo>
                    <a:lnTo>
                      <a:pt x="23" y="42"/>
                    </a:lnTo>
                    <a:cubicBezTo>
                      <a:pt x="23" y="31"/>
                      <a:pt x="29" y="25"/>
                      <a:pt x="36" y="25"/>
                    </a:cubicBezTo>
                    <a:close/>
                    <a:moveTo>
                      <a:pt x="345" y="281"/>
                    </a:moveTo>
                    <a:lnTo>
                      <a:pt x="345" y="317"/>
                    </a:lnTo>
                    <a:cubicBezTo>
                      <a:pt x="345" y="322"/>
                      <a:pt x="339" y="328"/>
                      <a:pt x="333" y="328"/>
                    </a:cubicBezTo>
                    <a:lnTo>
                      <a:pt x="36" y="328"/>
                    </a:lnTo>
                    <a:cubicBezTo>
                      <a:pt x="29" y="328"/>
                      <a:pt x="23" y="322"/>
                      <a:pt x="23" y="317"/>
                    </a:cubicBezTo>
                    <a:lnTo>
                      <a:pt x="23" y="281"/>
                    </a:lnTo>
                    <a:close/>
                    <a:moveTo>
                      <a:pt x="36" y="1"/>
                    </a:moveTo>
                    <a:cubicBezTo>
                      <a:pt x="17" y="1"/>
                      <a:pt x="0" y="19"/>
                      <a:pt x="0" y="42"/>
                    </a:cubicBezTo>
                    <a:lnTo>
                      <a:pt x="0" y="317"/>
                    </a:lnTo>
                    <a:cubicBezTo>
                      <a:pt x="0" y="335"/>
                      <a:pt x="17" y="352"/>
                      <a:pt x="36" y="352"/>
                    </a:cubicBezTo>
                    <a:lnTo>
                      <a:pt x="333" y="352"/>
                    </a:lnTo>
                    <a:cubicBezTo>
                      <a:pt x="350" y="352"/>
                      <a:pt x="369" y="335"/>
                      <a:pt x="369" y="317"/>
                    </a:cubicBezTo>
                    <a:lnTo>
                      <a:pt x="369" y="91"/>
                    </a:lnTo>
                    <a:cubicBezTo>
                      <a:pt x="369" y="72"/>
                      <a:pt x="350" y="55"/>
                      <a:pt x="333" y="55"/>
                    </a:cubicBezTo>
                    <a:lnTo>
                      <a:pt x="196" y="55"/>
                    </a:lnTo>
                    <a:cubicBezTo>
                      <a:pt x="190" y="55"/>
                      <a:pt x="190" y="55"/>
                      <a:pt x="184" y="49"/>
                    </a:cubicBezTo>
                    <a:lnTo>
                      <a:pt x="136" y="14"/>
                    </a:lnTo>
                    <a:cubicBezTo>
                      <a:pt x="130" y="6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35" name="Google Shape;535;p15"/>
            <p:cNvGrpSpPr/>
            <p:nvPr/>
          </p:nvGrpSpPr>
          <p:grpSpPr>
            <a:xfrm>
              <a:off x="173477" y="754614"/>
              <a:ext cx="279942" cy="462084"/>
              <a:chOff x="2604429" y="1411877"/>
              <a:chExt cx="153958" cy="254130"/>
            </a:xfrm>
          </p:grpSpPr>
          <p:sp>
            <p:nvSpPr>
              <p:cNvPr id="536" name="Google Shape;536;p15"/>
              <p:cNvSpPr/>
              <p:nvPr/>
            </p:nvSpPr>
            <p:spPr>
              <a:xfrm>
                <a:off x="2604429" y="1490571"/>
                <a:ext cx="135728" cy="175436"/>
              </a:xfrm>
              <a:custGeom>
                <a:rect b="b" l="l" r="r" t="t"/>
                <a:pathLst>
                  <a:path extrusionOk="0" h="972" w="752">
                    <a:moveTo>
                      <a:pt x="693" y="37"/>
                    </a:moveTo>
                    <a:lnTo>
                      <a:pt x="674" y="244"/>
                    </a:lnTo>
                    <a:lnTo>
                      <a:pt x="80" y="244"/>
                    </a:lnTo>
                    <a:lnTo>
                      <a:pt x="61" y="37"/>
                    </a:lnTo>
                    <a:close/>
                    <a:moveTo>
                      <a:pt x="716" y="280"/>
                    </a:moveTo>
                    <a:lnTo>
                      <a:pt x="680" y="673"/>
                    </a:lnTo>
                    <a:lnTo>
                      <a:pt x="72" y="673"/>
                    </a:lnTo>
                    <a:lnTo>
                      <a:pt x="37" y="280"/>
                    </a:lnTo>
                    <a:close/>
                    <a:moveTo>
                      <a:pt x="627" y="709"/>
                    </a:moveTo>
                    <a:lnTo>
                      <a:pt x="603" y="936"/>
                    </a:lnTo>
                    <a:lnTo>
                      <a:pt x="151" y="936"/>
                    </a:lnTo>
                    <a:lnTo>
                      <a:pt x="127" y="709"/>
                    </a:lnTo>
                    <a:close/>
                    <a:moveTo>
                      <a:pt x="37" y="1"/>
                    </a:moveTo>
                    <a:cubicBezTo>
                      <a:pt x="37" y="1"/>
                      <a:pt x="31" y="7"/>
                      <a:pt x="25" y="7"/>
                    </a:cubicBezTo>
                    <a:cubicBezTo>
                      <a:pt x="25" y="12"/>
                      <a:pt x="20" y="18"/>
                      <a:pt x="20" y="24"/>
                    </a:cubicBezTo>
                    <a:lnTo>
                      <a:pt x="44" y="244"/>
                    </a:lnTo>
                    <a:lnTo>
                      <a:pt x="20" y="244"/>
                    </a:lnTo>
                    <a:cubicBezTo>
                      <a:pt x="14" y="244"/>
                      <a:pt x="8" y="251"/>
                      <a:pt x="1" y="251"/>
                    </a:cubicBezTo>
                    <a:lnTo>
                      <a:pt x="1" y="268"/>
                    </a:lnTo>
                    <a:lnTo>
                      <a:pt x="44" y="691"/>
                    </a:lnTo>
                    <a:cubicBezTo>
                      <a:pt x="44" y="697"/>
                      <a:pt x="50" y="709"/>
                      <a:pt x="61" y="709"/>
                    </a:cubicBezTo>
                    <a:lnTo>
                      <a:pt x="91" y="709"/>
                    </a:lnTo>
                    <a:lnTo>
                      <a:pt x="115" y="959"/>
                    </a:lnTo>
                    <a:cubicBezTo>
                      <a:pt x="115" y="966"/>
                      <a:pt x="121" y="972"/>
                      <a:pt x="133" y="972"/>
                    </a:cubicBezTo>
                    <a:lnTo>
                      <a:pt x="621" y="972"/>
                    </a:lnTo>
                    <a:cubicBezTo>
                      <a:pt x="633" y="972"/>
                      <a:pt x="639" y="966"/>
                      <a:pt x="639" y="959"/>
                    </a:cubicBezTo>
                    <a:lnTo>
                      <a:pt x="663" y="709"/>
                    </a:lnTo>
                    <a:lnTo>
                      <a:pt x="693" y="709"/>
                    </a:lnTo>
                    <a:cubicBezTo>
                      <a:pt x="704" y="709"/>
                      <a:pt x="710" y="697"/>
                      <a:pt x="710" y="691"/>
                    </a:cubicBezTo>
                    <a:lnTo>
                      <a:pt x="751" y="268"/>
                    </a:lnTo>
                    <a:lnTo>
                      <a:pt x="751" y="251"/>
                    </a:lnTo>
                    <a:cubicBezTo>
                      <a:pt x="746" y="251"/>
                      <a:pt x="740" y="244"/>
                      <a:pt x="734" y="244"/>
                    </a:cubicBezTo>
                    <a:lnTo>
                      <a:pt x="710" y="244"/>
                    </a:lnTo>
                    <a:lnTo>
                      <a:pt x="734" y="24"/>
                    </a:lnTo>
                    <a:cubicBezTo>
                      <a:pt x="734" y="18"/>
                      <a:pt x="729" y="12"/>
                      <a:pt x="729" y="7"/>
                    </a:cubicBezTo>
                    <a:cubicBezTo>
                      <a:pt x="723" y="7"/>
                      <a:pt x="716" y="1"/>
                      <a:pt x="7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15"/>
              <p:cNvSpPr/>
              <p:nvPr/>
            </p:nvSpPr>
            <p:spPr>
              <a:xfrm>
                <a:off x="2644498" y="1548688"/>
                <a:ext cx="55952" cy="55952"/>
              </a:xfrm>
              <a:custGeom>
                <a:rect b="b" l="l" r="r" t="t"/>
                <a:pathLst>
                  <a:path extrusionOk="0" h="310" w="310">
                    <a:moveTo>
                      <a:pt x="155" y="36"/>
                    </a:moveTo>
                    <a:cubicBezTo>
                      <a:pt x="221" y="36"/>
                      <a:pt x="274" y="89"/>
                      <a:pt x="274" y="155"/>
                    </a:cubicBezTo>
                    <a:cubicBezTo>
                      <a:pt x="274" y="221"/>
                      <a:pt x="221" y="274"/>
                      <a:pt x="155" y="274"/>
                    </a:cubicBezTo>
                    <a:cubicBezTo>
                      <a:pt x="89" y="274"/>
                      <a:pt x="36" y="221"/>
                      <a:pt x="36" y="155"/>
                    </a:cubicBezTo>
                    <a:cubicBezTo>
                      <a:pt x="36" y="89"/>
                      <a:pt x="89" y="36"/>
                      <a:pt x="155" y="36"/>
                    </a:cubicBezTo>
                    <a:close/>
                    <a:moveTo>
                      <a:pt x="155" y="1"/>
                    </a:moveTo>
                    <a:cubicBezTo>
                      <a:pt x="72" y="1"/>
                      <a:pt x="1" y="65"/>
                      <a:pt x="1" y="155"/>
                    </a:cubicBezTo>
                    <a:cubicBezTo>
                      <a:pt x="1" y="238"/>
                      <a:pt x="72" y="309"/>
                      <a:pt x="155" y="309"/>
                    </a:cubicBezTo>
                    <a:cubicBezTo>
                      <a:pt x="238" y="309"/>
                      <a:pt x="309" y="238"/>
                      <a:pt x="309" y="155"/>
                    </a:cubicBezTo>
                    <a:cubicBezTo>
                      <a:pt x="309" y="65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15"/>
              <p:cNvSpPr/>
              <p:nvPr/>
            </p:nvSpPr>
            <p:spPr>
              <a:xfrm>
                <a:off x="2665976" y="1469995"/>
                <a:ext cx="6498" cy="15342"/>
              </a:xfrm>
              <a:custGeom>
                <a:rect b="b" l="l" r="r" t="t"/>
                <a:pathLst>
                  <a:path extrusionOk="0" h="85" w="36">
                    <a:moveTo>
                      <a:pt x="17" y="1"/>
                    </a:moveTo>
                    <a:cubicBezTo>
                      <a:pt x="12" y="1"/>
                      <a:pt x="0" y="8"/>
                      <a:pt x="0" y="19"/>
                    </a:cubicBezTo>
                    <a:lnTo>
                      <a:pt x="0" y="66"/>
                    </a:lnTo>
                    <a:cubicBezTo>
                      <a:pt x="0" y="72"/>
                      <a:pt x="12" y="85"/>
                      <a:pt x="17" y="85"/>
                    </a:cubicBezTo>
                    <a:cubicBezTo>
                      <a:pt x="30" y="85"/>
                      <a:pt x="36" y="72"/>
                      <a:pt x="36" y="66"/>
                    </a:cubicBezTo>
                    <a:lnTo>
                      <a:pt x="36" y="19"/>
                    </a:lnTo>
                    <a:cubicBezTo>
                      <a:pt x="36" y="8"/>
                      <a:pt x="30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15"/>
              <p:cNvSpPr/>
              <p:nvPr/>
            </p:nvSpPr>
            <p:spPr>
              <a:xfrm>
                <a:off x="2665976" y="1440033"/>
                <a:ext cx="6498" cy="23644"/>
              </a:xfrm>
              <a:custGeom>
                <a:rect b="b" l="l" r="r" t="t"/>
                <a:pathLst>
                  <a:path extrusionOk="0" h="131" w="36">
                    <a:moveTo>
                      <a:pt x="17" y="1"/>
                    </a:moveTo>
                    <a:cubicBezTo>
                      <a:pt x="12" y="1"/>
                      <a:pt x="0" y="12"/>
                      <a:pt x="0" y="18"/>
                    </a:cubicBezTo>
                    <a:lnTo>
                      <a:pt x="0" y="114"/>
                    </a:lnTo>
                    <a:cubicBezTo>
                      <a:pt x="0" y="125"/>
                      <a:pt x="12" y="131"/>
                      <a:pt x="17" y="131"/>
                    </a:cubicBezTo>
                    <a:cubicBezTo>
                      <a:pt x="30" y="131"/>
                      <a:pt x="36" y="125"/>
                      <a:pt x="36" y="114"/>
                    </a:cubicBezTo>
                    <a:lnTo>
                      <a:pt x="36" y="18"/>
                    </a:lnTo>
                    <a:cubicBezTo>
                      <a:pt x="36" y="12"/>
                      <a:pt x="30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15"/>
              <p:cNvSpPr/>
              <p:nvPr/>
            </p:nvSpPr>
            <p:spPr>
              <a:xfrm>
                <a:off x="2685289" y="1411877"/>
                <a:ext cx="23825" cy="6678"/>
              </a:xfrm>
              <a:custGeom>
                <a:rect b="b" l="l" r="r" t="t"/>
                <a:pathLst>
                  <a:path extrusionOk="0" h="37" w="132">
                    <a:moveTo>
                      <a:pt x="18" y="1"/>
                    </a:moveTo>
                    <a:cubicBezTo>
                      <a:pt x="6" y="1"/>
                      <a:pt x="0" y="14"/>
                      <a:pt x="0" y="20"/>
                    </a:cubicBezTo>
                    <a:cubicBezTo>
                      <a:pt x="0" y="31"/>
                      <a:pt x="6" y="37"/>
                      <a:pt x="18" y="37"/>
                    </a:cubicBezTo>
                    <a:lnTo>
                      <a:pt x="113" y="37"/>
                    </a:lnTo>
                    <a:cubicBezTo>
                      <a:pt x="119" y="37"/>
                      <a:pt x="132" y="31"/>
                      <a:pt x="132" y="20"/>
                    </a:cubicBezTo>
                    <a:cubicBezTo>
                      <a:pt x="132" y="14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15"/>
              <p:cNvSpPr/>
              <p:nvPr/>
            </p:nvSpPr>
            <p:spPr>
              <a:xfrm>
                <a:off x="2665976" y="1413862"/>
                <a:ext cx="14078" cy="20937"/>
              </a:xfrm>
              <a:custGeom>
                <a:rect b="b" l="l" r="r" t="t"/>
                <a:pathLst>
                  <a:path extrusionOk="0" h="116" w="78">
                    <a:moveTo>
                      <a:pt x="58" y="0"/>
                    </a:moveTo>
                    <a:cubicBezTo>
                      <a:pt x="55" y="0"/>
                      <a:pt x="51" y="1"/>
                      <a:pt x="47" y="3"/>
                    </a:cubicBezTo>
                    <a:cubicBezTo>
                      <a:pt x="17" y="14"/>
                      <a:pt x="0" y="44"/>
                      <a:pt x="0" y="80"/>
                    </a:cubicBezTo>
                    <a:lnTo>
                      <a:pt x="0" y="97"/>
                    </a:lnTo>
                    <a:cubicBezTo>
                      <a:pt x="0" y="104"/>
                      <a:pt x="12" y="116"/>
                      <a:pt x="17" y="116"/>
                    </a:cubicBezTo>
                    <a:cubicBezTo>
                      <a:pt x="30" y="116"/>
                      <a:pt x="36" y="104"/>
                      <a:pt x="36" y="97"/>
                    </a:cubicBezTo>
                    <a:lnTo>
                      <a:pt x="36" y="80"/>
                    </a:lnTo>
                    <a:cubicBezTo>
                      <a:pt x="36" y="61"/>
                      <a:pt x="47" y="44"/>
                      <a:pt x="66" y="33"/>
                    </a:cubicBezTo>
                    <a:cubicBezTo>
                      <a:pt x="72" y="33"/>
                      <a:pt x="77" y="20"/>
                      <a:pt x="72" y="9"/>
                    </a:cubicBezTo>
                    <a:cubicBezTo>
                      <a:pt x="72" y="5"/>
                      <a:pt x="66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15"/>
              <p:cNvSpPr/>
              <p:nvPr/>
            </p:nvSpPr>
            <p:spPr>
              <a:xfrm>
                <a:off x="2714167" y="1411877"/>
                <a:ext cx="15342" cy="6678"/>
              </a:xfrm>
              <a:custGeom>
                <a:rect b="b" l="l" r="r" t="t"/>
                <a:pathLst>
                  <a:path extrusionOk="0" h="37" w="85">
                    <a:moveTo>
                      <a:pt x="19" y="1"/>
                    </a:moveTo>
                    <a:cubicBezTo>
                      <a:pt x="13" y="1"/>
                      <a:pt x="1" y="14"/>
                      <a:pt x="1" y="20"/>
                    </a:cubicBezTo>
                    <a:cubicBezTo>
                      <a:pt x="1" y="31"/>
                      <a:pt x="13" y="37"/>
                      <a:pt x="19" y="37"/>
                    </a:cubicBezTo>
                    <a:lnTo>
                      <a:pt x="66" y="37"/>
                    </a:lnTo>
                    <a:cubicBezTo>
                      <a:pt x="79" y="37"/>
                      <a:pt x="85" y="31"/>
                      <a:pt x="85" y="20"/>
                    </a:cubicBezTo>
                    <a:cubicBezTo>
                      <a:pt x="85" y="14"/>
                      <a:pt x="79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15"/>
              <p:cNvSpPr/>
              <p:nvPr/>
            </p:nvSpPr>
            <p:spPr>
              <a:xfrm>
                <a:off x="2687274" y="1469995"/>
                <a:ext cx="6678" cy="15342"/>
              </a:xfrm>
              <a:custGeom>
                <a:rect b="b" l="l" r="r" t="t"/>
                <a:pathLst>
                  <a:path extrusionOk="0" h="85" w="37">
                    <a:moveTo>
                      <a:pt x="19" y="1"/>
                    </a:moveTo>
                    <a:cubicBezTo>
                      <a:pt x="14" y="1"/>
                      <a:pt x="1" y="8"/>
                      <a:pt x="1" y="19"/>
                    </a:cubicBezTo>
                    <a:lnTo>
                      <a:pt x="1" y="66"/>
                    </a:lnTo>
                    <a:cubicBezTo>
                      <a:pt x="1" y="72"/>
                      <a:pt x="14" y="85"/>
                      <a:pt x="19" y="85"/>
                    </a:cubicBezTo>
                    <a:cubicBezTo>
                      <a:pt x="31" y="85"/>
                      <a:pt x="37" y="72"/>
                      <a:pt x="37" y="66"/>
                    </a:cubicBezTo>
                    <a:lnTo>
                      <a:pt x="37" y="19"/>
                    </a:lnTo>
                    <a:cubicBezTo>
                      <a:pt x="37" y="8"/>
                      <a:pt x="31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15"/>
              <p:cNvSpPr/>
              <p:nvPr/>
            </p:nvSpPr>
            <p:spPr>
              <a:xfrm>
                <a:off x="2687274" y="1446531"/>
                <a:ext cx="15522" cy="18410"/>
              </a:xfrm>
              <a:custGeom>
                <a:rect b="b" l="l" r="r" t="t"/>
                <a:pathLst>
                  <a:path extrusionOk="0" h="102" w="86">
                    <a:moveTo>
                      <a:pt x="55" y="1"/>
                    </a:moveTo>
                    <a:cubicBezTo>
                      <a:pt x="25" y="12"/>
                      <a:pt x="1" y="48"/>
                      <a:pt x="1" y="78"/>
                    </a:cubicBezTo>
                    <a:lnTo>
                      <a:pt x="1" y="83"/>
                    </a:lnTo>
                    <a:cubicBezTo>
                      <a:pt x="1" y="95"/>
                      <a:pt x="14" y="102"/>
                      <a:pt x="19" y="102"/>
                    </a:cubicBezTo>
                    <a:cubicBezTo>
                      <a:pt x="31" y="102"/>
                      <a:pt x="37" y="95"/>
                      <a:pt x="37" y="83"/>
                    </a:cubicBezTo>
                    <a:lnTo>
                      <a:pt x="37" y="78"/>
                    </a:lnTo>
                    <a:cubicBezTo>
                      <a:pt x="37" y="59"/>
                      <a:pt x="49" y="42"/>
                      <a:pt x="67" y="36"/>
                    </a:cubicBezTo>
                    <a:cubicBezTo>
                      <a:pt x="78" y="31"/>
                      <a:pt x="85" y="18"/>
                      <a:pt x="78" y="12"/>
                    </a:cubicBezTo>
                    <a:cubicBezTo>
                      <a:pt x="72" y="1"/>
                      <a:pt x="67" y="1"/>
                      <a:pt x="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15"/>
              <p:cNvSpPr/>
              <p:nvPr/>
            </p:nvSpPr>
            <p:spPr>
              <a:xfrm>
                <a:off x="2706767" y="1445448"/>
                <a:ext cx="21839" cy="6678"/>
              </a:xfrm>
              <a:custGeom>
                <a:rect b="b" l="l" r="r" t="t"/>
                <a:pathLst>
                  <a:path extrusionOk="0" h="37" w="121">
                    <a:moveTo>
                      <a:pt x="19" y="1"/>
                    </a:moveTo>
                    <a:cubicBezTo>
                      <a:pt x="6" y="1"/>
                      <a:pt x="0" y="7"/>
                      <a:pt x="0" y="18"/>
                    </a:cubicBezTo>
                    <a:cubicBezTo>
                      <a:pt x="0" y="29"/>
                      <a:pt x="6" y="37"/>
                      <a:pt x="19" y="37"/>
                    </a:cubicBezTo>
                    <a:lnTo>
                      <a:pt x="102" y="37"/>
                    </a:lnTo>
                    <a:cubicBezTo>
                      <a:pt x="107" y="37"/>
                      <a:pt x="120" y="29"/>
                      <a:pt x="120" y="18"/>
                    </a:cubicBezTo>
                    <a:cubicBezTo>
                      <a:pt x="120" y="7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15"/>
              <p:cNvSpPr/>
              <p:nvPr/>
            </p:nvSpPr>
            <p:spPr>
              <a:xfrm>
                <a:off x="2732396" y="1442741"/>
                <a:ext cx="22020" cy="9385"/>
              </a:xfrm>
              <a:custGeom>
                <a:rect b="b" l="l" r="r" t="t"/>
                <a:pathLst>
                  <a:path extrusionOk="0" h="52" w="122">
                    <a:moveTo>
                      <a:pt x="97" y="1"/>
                    </a:moveTo>
                    <a:cubicBezTo>
                      <a:pt x="95" y="1"/>
                      <a:pt x="93" y="1"/>
                      <a:pt x="91" y="3"/>
                    </a:cubicBezTo>
                    <a:cubicBezTo>
                      <a:pt x="78" y="9"/>
                      <a:pt x="72" y="16"/>
                      <a:pt x="61" y="16"/>
                    </a:cubicBezTo>
                    <a:lnTo>
                      <a:pt x="20" y="16"/>
                    </a:lnTo>
                    <a:cubicBezTo>
                      <a:pt x="14" y="16"/>
                      <a:pt x="1" y="22"/>
                      <a:pt x="1" y="33"/>
                    </a:cubicBezTo>
                    <a:cubicBezTo>
                      <a:pt x="1" y="44"/>
                      <a:pt x="14" y="52"/>
                      <a:pt x="20" y="52"/>
                    </a:cubicBezTo>
                    <a:lnTo>
                      <a:pt x="61" y="52"/>
                    </a:lnTo>
                    <a:cubicBezTo>
                      <a:pt x="78" y="52"/>
                      <a:pt x="97" y="44"/>
                      <a:pt x="114" y="33"/>
                    </a:cubicBezTo>
                    <a:cubicBezTo>
                      <a:pt x="121" y="27"/>
                      <a:pt x="121" y="16"/>
                      <a:pt x="114" y="9"/>
                    </a:cubicBezTo>
                    <a:cubicBezTo>
                      <a:pt x="110" y="5"/>
                      <a:pt x="103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15"/>
              <p:cNvSpPr/>
              <p:nvPr/>
            </p:nvSpPr>
            <p:spPr>
              <a:xfrm>
                <a:off x="2751889" y="1423789"/>
                <a:ext cx="6498" cy="15522"/>
              </a:xfrm>
              <a:custGeom>
                <a:rect b="b" l="l" r="r" t="t"/>
                <a:pathLst>
                  <a:path extrusionOk="0" h="86" w="36">
                    <a:moveTo>
                      <a:pt x="19" y="1"/>
                    </a:moveTo>
                    <a:cubicBezTo>
                      <a:pt x="6" y="1"/>
                      <a:pt x="0" y="14"/>
                      <a:pt x="0" y="19"/>
                    </a:cubicBezTo>
                    <a:lnTo>
                      <a:pt x="0" y="66"/>
                    </a:lnTo>
                    <a:cubicBezTo>
                      <a:pt x="0" y="78"/>
                      <a:pt x="6" y="85"/>
                      <a:pt x="19" y="85"/>
                    </a:cubicBezTo>
                    <a:cubicBezTo>
                      <a:pt x="30" y="85"/>
                      <a:pt x="36" y="78"/>
                      <a:pt x="36" y="66"/>
                    </a:cubicBezTo>
                    <a:lnTo>
                      <a:pt x="36" y="19"/>
                    </a:lnTo>
                    <a:cubicBezTo>
                      <a:pt x="36" y="14"/>
                      <a:pt x="30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15"/>
              <p:cNvSpPr/>
              <p:nvPr/>
            </p:nvSpPr>
            <p:spPr>
              <a:xfrm>
                <a:off x="2643234" y="1469995"/>
                <a:ext cx="6678" cy="15342"/>
              </a:xfrm>
              <a:custGeom>
                <a:rect b="b" l="l" r="r" t="t"/>
                <a:pathLst>
                  <a:path extrusionOk="0" h="85" w="37">
                    <a:moveTo>
                      <a:pt x="19" y="1"/>
                    </a:moveTo>
                    <a:cubicBezTo>
                      <a:pt x="13" y="1"/>
                      <a:pt x="0" y="8"/>
                      <a:pt x="0" y="19"/>
                    </a:cubicBezTo>
                    <a:lnTo>
                      <a:pt x="0" y="66"/>
                    </a:lnTo>
                    <a:cubicBezTo>
                      <a:pt x="0" y="72"/>
                      <a:pt x="13" y="85"/>
                      <a:pt x="19" y="85"/>
                    </a:cubicBezTo>
                    <a:cubicBezTo>
                      <a:pt x="30" y="85"/>
                      <a:pt x="36" y="72"/>
                      <a:pt x="36" y="66"/>
                    </a:cubicBezTo>
                    <a:lnTo>
                      <a:pt x="36" y="19"/>
                    </a:lnTo>
                    <a:cubicBezTo>
                      <a:pt x="36" y="8"/>
                      <a:pt x="30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15"/>
              <p:cNvSpPr/>
              <p:nvPr/>
            </p:nvSpPr>
            <p:spPr>
              <a:xfrm>
                <a:off x="2621756" y="1444546"/>
                <a:ext cx="27074" cy="16064"/>
              </a:xfrm>
              <a:custGeom>
                <a:rect b="b" l="l" r="r" t="t"/>
                <a:pathLst>
                  <a:path extrusionOk="0" h="89" w="150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1" y="12"/>
                      <a:pt x="1" y="23"/>
                      <a:pt x="6" y="29"/>
                    </a:cubicBezTo>
                    <a:cubicBezTo>
                      <a:pt x="25" y="47"/>
                      <a:pt x="48" y="59"/>
                      <a:pt x="72" y="59"/>
                    </a:cubicBezTo>
                    <a:cubicBezTo>
                      <a:pt x="91" y="59"/>
                      <a:pt x="102" y="64"/>
                      <a:pt x="114" y="83"/>
                    </a:cubicBezTo>
                    <a:cubicBezTo>
                      <a:pt x="114" y="83"/>
                      <a:pt x="119" y="89"/>
                      <a:pt x="127" y="89"/>
                    </a:cubicBezTo>
                    <a:cubicBezTo>
                      <a:pt x="132" y="89"/>
                      <a:pt x="132" y="89"/>
                      <a:pt x="138" y="83"/>
                    </a:cubicBezTo>
                    <a:cubicBezTo>
                      <a:pt x="144" y="77"/>
                      <a:pt x="149" y="64"/>
                      <a:pt x="144" y="59"/>
                    </a:cubicBezTo>
                    <a:cubicBezTo>
                      <a:pt x="127" y="34"/>
                      <a:pt x="102" y="23"/>
                      <a:pt x="72" y="23"/>
                    </a:cubicBezTo>
                    <a:cubicBezTo>
                      <a:pt x="61" y="23"/>
                      <a:pt x="42" y="17"/>
                      <a:pt x="37" y="6"/>
                    </a:cubicBezTo>
                    <a:cubicBezTo>
                      <a:pt x="34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15"/>
              <p:cNvSpPr/>
              <p:nvPr/>
            </p:nvSpPr>
            <p:spPr>
              <a:xfrm>
                <a:off x="2619771" y="1419638"/>
                <a:ext cx="6678" cy="15161"/>
              </a:xfrm>
              <a:custGeom>
                <a:rect b="b" l="l" r="r" t="t"/>
                <a:pathLst>
                  <a:path extrusionOk="0" h="84" w="37">
                    <a:moveTo>
                      <a:pt x="17" y="1"/>
                    </a:moveTo>
                    <a:cubicBezTo>
                      <a:pt x="6" y="1"/>
                      <a:pt x="0" y="12"/>
                      <a:pt x="0" y="18"/>
                    </a:cubicBezTo>
                    <a:lnTo>
                      <a:pt x="0" y="65"/>
                    </a:lnTo>
                    <a:cubicBezTo>
                      <a:pt x="0" y="78"/>
                      <a:pt x="6" y="84"/>
                      <a:pt x="17" y="84"/>
                    </a:cubicBezTo>
                    <a:cubicBezTo>
                      <a:pt x="30" y="84"/>
                      <a:pt x="36" y="78"/>
                      <a:pt x="36" y="65"/>
                    </a:cubicBezTo>
                    <a:lnTo>
                      <a:pt x="36" y="18"/>
                    </a:lnTo>
                    <a:cubicBezTo>
                      <a:pt x="36" y="12"/>
                      <a:pt x="30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51" name="Google Shape;551;p15"/>
            <p:cNvSpPr/>
            <p:nvPr/>
          </p:nvSpPr>
          <p:spPr>
            <a:xfrm flipH="1" rot="10800000">
              <a:off x="136162" y="3249743"/>
              <a:ext cx="474748" cy="139106"/>
            </a:xfrm>
            <a:custGeom>
              <a:rect b="b" l="l" r="r" t="t"/>
              <a:pathLst>
                <a:path extrusionOk="0" h="627" w="2140">
                  <a:moveTo>
                    <a:pt x="18" y="1"/>
                  </a:moveTo>
                  <a:cubicBezTo>
                    <a:pt x="12" y="1"/>
                    <a:pt x="1" y="8"/>
                    <a:pt x="1" y="19"/>
                  </a:cubicBezTo>
                  <a:cubicBezTo>
                    <a:pt x="1" y="31"/>
                    <a:pt x="12" y="36"/>
                    <a:pt x="18" y="36"/>
                  </a:cubicBezTo>
                  <a:lnTo>
                    <a:pt x="2038" y="36"/>
                  </a:lnTo>
                  <a:cubicBezTo>
                    <a:pt x="2074" y="36"/>
                    <a:pt x="2104" y="67"/>
                    <a:pt x="2104" y="108"/>
                  </a:cubicBezTo>
                  <a:cubicBezTo>
                    <a:pt x="2104" y="151"/>
                    <a:pt x="2074" y="179"/>
                    <a:pt x="2038" y="179"/>
                  </a:cubicBezTo>
                  <a:lnTo>
                    <a:pt x="738" y="179"/>
                  </a:lnTo>
                  <a:cubicBezTo>
                    <a:pt x="680" y="179"/>
                    <a:pt x="631" y="228"/>
                    <a:pt x="631" y="287"/>
                  </a:cubicBezTo>
                  <a:lnTo>
                    <a:pt x="631" y="294"/>
                  </a:lnTo>
                  <a:cubicBezTo>
                    <a:pt x="631" y="352"/>
                    <a:pt x="680" y="401"/>
                    <a:pt x="738" y="401"/>
                  </a:cubicBezTo>
                  <a:lnTo>
                    <a:pt x="1596" y="401"/>
                  </a:lnTo>
                  <a:cubicBezTo>
                    <a:pt x="1632" y="401"/>
                    <a:pt x="1668" y="430"/>
                    <a:pt x="1668" y="472"/>
                  </a:cubicBezTo>
                  <a:lnTo>
                    <a:pt x="1668" y="608"/>
                  </a:lnTo>
                  <a:cubicBezTo>
                    <a:pt x="1668" y="621"/>
                    <a:pt x="1675" y="627"/>
                    <a:pt x="1686" y="627"/>
                  </a:cubicBezTo>
                  <a:cubicBezTo>
                    <a:pt x="1692" y="627"/>
                    <a:pt x="1703" y="621"/>
                    <a:pt x="1703" y="608"/>
                  </a:cubicBezTo>
                  <a:lnTo>
                    <a:pt x="1703" y="472"/>
                  </a:lnTo>
                  <a:cubicBezTo>
                    <a:pt x="1703" y="412"/>
                    <a:pt x="1656" y="365"/>
                    <a:pt x="1596" y="365"/>
                  </a:cubicBezTo>
                  <a:lnTo>
                    <a:pt x="738" y="365"/>
                  </a:lnTo>
                  <a:cubicBezTo>
                    <a:pt x="703" y="365"/>
                    <a:pt x="667" y="330"/>
                    <a:pt x="667" y="294"/>
                  </a:cubicBezTo>
                  <a:lnTo>
                    <a:pt x="667" y="287"/>
                  </a:lnTo>
                  <a:cubicBezTo>
                    <a:pt x="667" y="245"/>
                    <a:pt x="703" y="215"/>
                    <a:pt x="738" y="215"/>
                  </a:cubicBezTo>
                  <a:lnTo>
                    <a:pt x="2038" y="215"/>
                  </a:lnTo>
                  <a:cubicBezTo>
                    <a:pt x="2091" y="215"/>
                    <a:pt x="2139" y="168"/>
                    <a:pt x="2139" y="108"/>
                  </a:cubicBezTo>
                  <a:cubicBezTo>
                    <a:pt x="2139" y="49"/>
                    <a:pt x="209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5"/>
            <p:cNvSpPr/>
            <p:nvPr/>
          </p:nvSpPr>
          <p:spPr>
            <a:xfrm flipH="1" rot="-5400000">
              <a:off x="6017149" y="4797668"/>
              <a:ext cx="474748" cy="139106"/>
            </a:xfrm>
            <a:custGeom>
              <a:rect b="b" l="l" r="r" t="t"/>
              <a:pathLst>
                <a:path extrusionOk="0" h="627" w="2140">
                  <a:moveTo>
                    <a:pt x="18" y="1"/>
                  </a:moveTo>
                  <a:cubicBezTo>
                    <a:pt x="12" y="1"/>
                    <a:pt x="1" y="8"/>
                    <a:pt x="1" y="19"/>
                  </a:cubicBezTo>
                  <a:cubicBezTo>
                    <a:pt x="1" y="31"/>
                    <a:pt x="12" y="36"/>
                    <a:pt x="18" y="36"/>
                  </a:cubicBezTo>
                  <a:lnTo>
                    <a:pt x="2038" y="36"/>
                  </a:lnTo>
                  <a:cubicBezTo>
                    <a:pt x="2074" y="36"/>
                    <a:pt x="2104" y="67"/>
                    <a:pt x="2104" y="108"/>
                  </a:cubicBezTo>
                  <a:cubicBezTo>
                    <a:pt x="2104" y="151"/>
                    <a:pt x="2074" y="179"/>
                    <a:pt x="2038" y="179"/>
                  </a:cubicBezTo>
                  <a:lnTo>
                    <a:pt x="738" y="179"/>
                  </a:lnTo>
                  <a:cubicBezTo>
                    <a:pt x="680" y="179"/>
                    <a:pt x="631" y="228"/>
                    <a:pt x="631" y="287"/>
                  </a:cubicBezTo>
                  <a:lnTo>
                    <a:pt x="631" y="294"/>
                  </a:lnTo>
                  <a:cubicBezTo>
                    <a:pt x="631" y="352"/>
                    <a:pt x="680" y="401"/>
                    <a:pt x="738" y="401"/>
                  </a:cubicBezTo>
                  <a:lnTo>
                    <a:pt x="1596" y="401"/>
                  </a:lnTo>
                  <a:cubicBezTo>
                    <a:pt x="1632" y="401"/>
                    <a:pt x="1668" y="430"/>
                    <a:pt x="1668" y="472"/>
                  </a:cubicBezTo>
                  <a:lnTo>
                    <a:pt x="1668" y="608"/>
                  </a:lnTo>
                  <a:cubicBezTo>
                    <a:pt x="1668" y="621"/>
                    <a:pt x="1675" y="627"/>
                    <a:pt x="1686" y="627"/>
                  </a:cubicBezTo>
                  <a:cubicBezTo>
                    <a:pt x="1692" y="627"/>
                    <a:pt x="1703" y="621"/>
                    <a:pt x="1703" y="608"/>
                  </a:cubicBezTo>
                  <a:lnTo>
                    <a:pt x="1703" y="472"/>
                  </a:lnTo>
                  <a:cubicBezTo>
                    <a:pt x="1703" y="412"/>
                    <a:pt x="1656" y="365"/>
                    <a:pt x="1596" y="365"/>
                  </a:cubicBezTo>
                  <a:lnTo>
                    <a:pt x="738" y="365"/>
                  </a:lnTo>
                  <a:cubicBezTo>
                    <a:pt x="703" y="365"/>
                    <a:pt x="667" y="330"/>
                    <a:pt x="667" y="294"/>
                  </a:cubicBezTo>
                  <a:lnTo>
                    <a:pt x="667" y="287"/>
                  </a:lnTo>
                  <a:cubicBezTo>
                    <a:pt x="667" y="245"/>
                    <a:pt x="703" y="215"/>
                    <a:pt x="738" y="215"/>
                  </a:cubicBezTo>
                  <a:lnTo>
                    <a:pt x="2038" y="215"/>
                  </a:lnTo>
                  <a:cubicBezTo>
                    <a:pt x="2091" y="215"/>
                    <a:pt x="2139" y="168"/>
                    <a:pt x="2139" y="108"/>
                  </a:cubicBezTo>
                  <a:cubicBezTo>
                    <a:pt x="2139" y="49"/>
                    <a:pt x="209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6"/>
          <p:cNvSpPr/>
          <p:nvPr>
            <p:ph idx="2" type="pic"/>
          </p:nvPr>
        </p:nvSpPr>
        <p:spPr>
          <a:xfrm>
            <a:off x="75" y="-11895"/>
            <a:ext cx="9144000" cy="5155500"/>
          </a:xfrm>
          <a:prstGeom prst="rect">
            <a:avLst/>
          </a:prstGeom>
          <a:noFill/>
          <a:ln>
            <a:noFill/>
          </a:ln>
        </p:spPr>
      </p:sp>
      <p:sp>
        <p:nvSpPr>
          <p:cNvPr id="555" name="Google Shape;555;p16"/>
          <p:cNvSpPr txBox="1"/>
          <p:nvPr>
            <p:ph type="title"/>
          </p:nvPr>
        </p:nvSpPr>
        <p:spPr>
          <a:xfrm>
            <a:off x="713225" y="2862650"/>
            <a:ext cx="3751500" cy="1141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 SemiBold"/>
              <a:buNone/>
              <a:defRPr b="0">
                <a:latin typeface="Lexend Deca SemiBold"/>
                <a:ea typeface="Lexend Deca SemiBold"/>
                <a:cs typeface="Lexend Deca SemiBold"/>
                <a:sym typeface="Lexend Deca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 SemiBold"/>
              <a:buNone/>
              <a:defRPr b="0">
                <a:latin typeface="Lexend Deca SemiBold"/>
                <a:ea typeface="Lexend Deca SemiBold"/>
                <a:cs typeface="Lexend Deca SemiBold"/>
                <a:sym typeface="Lexend Deca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 SemiBold"/>
              <a:buNone/>
              <a:defRPr b="0">
                <a:latin typeface="Lexend Deca SemiBold"/>
                <a:ea typeface="Lexend Deca SemiBold"/>
                <a:cs typeface="Lexend Deca SemiBold"/>
                <a:sym typeface="Lexend Deca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 SemiBold"/>
              <a:buNone/>
              <a:defRPr b="0">
                <a:latin typeface="Lexend Deca SemiBold"/>
                <a:ea typeface="Lexend Deca SemiBold"/>
                <a:cs typeface="Lexend Deca SemiBold"/>
                <a:sym typeface="Lexend Deca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 SemiBold"/>
              <a:buNone/>
              <a:defRPr b="0">
                <a:latin typeface="Lexend Deca SemiBold"/>
                <a:ea typeface="Lexend Deca SemiBold"/>
                <a:cs typeface="Lexend Deca SemiBold"/>
                <a:sym typeface="Lexend Deca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 SemiBold"/>
              <a:buNone/>
              <a:defRPr b="0">
                <a:latin typeface="Lexend Deca SemiBold"/>
                <a:ea typeface="Lexend Deca SemiBold"/>
                <a:cs typeface="Lexend Deca SemiBold"/>
                <a:sym typeface="Lexend Deca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 SemiBold"/>
              <a:buNone/>
              <a:defRPr b="0">
                <a:latin typeface="Lexend Deca SemiBold"/>
                <a:ea typeface="Lexend Deca SemiBold"/>
                <a:cs typeface="Lexend Deca SemiBold"/>
                <a:sym typeface="Lexend Deca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 Deca SemiBold"/>
              <a:buNone/>
              <a:defRPr b="0">
                <a:latin typeface="Lexend Deca SemiBold"/>
                <a:ea typeface="Lexend Deca SemiBold"/>
                <a:cs typeface="Lexend Deca SemiBold"/>
                <a:sym typeface="Lexend Dec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18"/>
          <p:cNvPicPr preferRelativeResize="0"/>
          <p:nvPr/>
        </p:nvPicPr>
        <p:blipFill rotWithShape="1">
          <a:blip r:embed="rId2">
            <a:alphaModFix amt="4000"/>
          </a:blip>
          <a:srcRect b="7806" l="0" r="0" t="7798"/>
          <a:stretch/>
        </p:blipFill>
        <p:spPr>
          <a:xfrm>
            <a:off x="-7349" y="7325"/>
            <a:ext cx="9144003" cy="51434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9" name="Google Shape;559;p18"/>
          <p:cNvGrpSpPr/>
          <p:nvPr/>
        </p:nvGrpSpPr>
        <p:grpSpPr>
          <a:xfrm>
            <a:off x="800538" y="-1146475"/>
            <a:ext cx="7198087" cy="7823075"/>
            <a:chOff x="800538" y="-1146475"/>
            <a:chExt cx="7198087" cy="7823075"/>
          </a:xfrm>
        </p:grpSpPr>
        <p:sp>
          <p:nvSpPr>
            <p:cNvPr id="560" name="Google Shape;560;p18"/>
            <p:cNvSpPr/>
            <p:nvPr/>
          </p:nvSpPr>
          <p:spPr>
            <a:xfrm>
              <a:off x="7023625" y="-809675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5697863" y="-1146475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800538" y="5008900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2126300" y="495045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64" name="Google Shape;564;p18"/>
          <p:cNvGrpSpPr/>
          <p:nvPr/>
        </p:nvGrpSpPr>
        <p:grpSpPr>
          <a:xfrm>
            <a:off x="713320" y="34314"/>
            <a:ext cx="7787792" cy="5030473"/>
            <a:chOff x="713320" y="34314"/>
            <a:chExt cx="7787792" cy="5030473"/>
          </a:xfrm>
        </p:grpSpPr>
        <p:grpSp>
          <p:nvGrpSpPr>
            <p:cNvPr id="565" name="Google Shape;565;p18"/>
            <p:cNvGrpSpPr/>
            <p:nvPr/>
          </p:nvGrpSpPr>
          <p:grpSpPr>
            <a:xfrm>
              <a:off x="6324080" y="34420"/>
              <a:ext cx="415295" cy="417261"/>
              <a:chOff x="4866330" y="2324795"/>
              <a:chExt cx="190598" cy="191501"/>
            </a:xfrm>
          </p:grpSpPr>
          <p:sp>
            <p:nvSpPr>
              <p:cNvPr id="566" name="Google Shape;566;p18"/>
              <p:cNvSpPr/>
              <p:nvPr/>
            </p:nvSpPr>
            <p:spPr>
              <a:xfrm>
                <a:off x="5047000" y="2506368"/>
                <a:ext cx="9927" cy="9927"/>
              </a:xfrm>
              <a:custGeom>
                <a:rect b="b" l="l" r="r" t="t"/>
                <a:pathLst>
                  <a:path extrusionOk="0" h="55" w="55">
                    <a:moveTo>
                      <a:pt x="19" y="1"/>
                    </a:moveTo>
                    <a:lnTo>
                      <a:pt x="19" y="19"/>
                    </a:lnTo>
                    <a:lnTo>
                      <a:pt x="0" y="19"/>
                    </a:lnTo>
                    <a:lnTo>
                      <a:pt x="0" y="55"/>
                    </a:lnTo>
                    <a:lnTo>
                      <a:pt x="55" y="55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18"/>
              <p:cNvSpPr/>
              <p:nvPr/>
            </p:nvSpPr>
            <p:spPr>
              <a:xfrm>
                <a:off x="4994297" y="2509798"/>
                <a:ext cx="13176" cy="6498"/>
              </a:xfrm>
              <a:custGeom>
                <a:rect b="b" l="l" r="r" t="t"/>
                <a:pathLst>
                  <a:path extrusionOk="0" h="36" w="73">
                    <a:moveTo>
                      <a:pt x="1" y="0"/>
                    </a:moveTo>
                    <a:lnTo>
                      <a:pt x="1" y="36"/>
                    </a:lnTo>
                    <a:lnTo>
                      <a:pt x="72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18"/>
              <p:cNvSpPr/>
              <p:nvPr/>
            </p:nvSpPr>
            <p:spPr>
              <a:xfrm>
                <a:off x="4967585" y="2509798"/>
                <a:ext cx="14078" cy="6498"/>
              </a:xfrm>
              <a:custGeom>
                <a:rect b="b" l="l" r="r" t="t"/>
                <a:pathLst>
                  <a:path extrusionOk="0" h="36" w="78">
                    <a:moveTo>
                      <a:pt x="0" y="0"/>
                    </a:moveTo>
                    <a:lnTo>
                      <a:pt x="0" y="36"/>
                    </a:lnTo>
                    <a:lnTo>
                      <a:pt x="77" y="36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18"/>
              <p:cNvSpPr/>
              <p:nvPr/>
            </p:nvSpPr>
            <p:spPr>
              <a:xfrm>
                <a:off x="4887808" y="2509798"/>
                <a:ext cx="14439" cy="6498"/>
              </a:xfrm>
              <a:custGeom>
                <a:rect b="b" l="l" r="r" t="t"/>
                <a:pathLst>
                  <a:path extrusionOk="0" h="36" w="80">
                    <a:moveTo>
                      <a:pt x="0" y="0"/>
                    </a:moveTo>
                    <a:lnTo>
                      <a:pt x="0" y="36"/>
                    </a:lnTo>
                    <a:lnTo>
                      <a:pt x="79" y="36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18"/>
              <p:cNvSpPr/>
              <p:nvPr/>
            </p:nvSpPr>
            <p:spPr>
              <a:xfrm>
                <a:off x="4941775" y="2509798"/>
                <a:ext cx="12995" cy="6498"/>
              </a:xfrm>
              <a:custGeom>
                <a:rect b="b" l="l" r="r" t="t"/>
                <a:pathLst>
                  <a:path extrusionOk="0" h="36" w="72">
                    <a:moveTo>
                      <a:pt x="0" y="0"/>
                    </a:moveTo>
                    <a:lnTo>
                      <a:pt x="0" y="36"/>
                    </a:lnTo>
                    <a:lnTo>
                      <a:pt x="72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18"/>
              <p:cNvSpPr/>
              <p:nvPr/>
            </p:nvSpPr>
            <p:spPr>
              <a:xfrm>
                <a:off x="4914882" y="2509798"/>
                <a:ext cx="13176" cy="6498"/>
              </a:xfrm>
              <a:custGeom>
                <a:rect b="b" l="l" r="r" t="t"/>
                <a:pathLst>
                  <a:path extrusionOk="0" h="36" w="73">
                    <a:moveTo>
                      <a:pt x="1" y="0"/>
                    </a:moveTo>
                    <a:lnTo>
                      <a:pt x="1" y="36"/>
                    </a:lnTo>
                    <a:lnTo>
                      <a:pt x="72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18"/>
              <p:cNvSpPr/>
              <p:nvPr/>
            </p:nvSpPr>
            <p:spPr>
              <a:xfrm>
                <a:off x="5020107" y="2509798"/>
                <a:ext cx="14078" cy="6498"/>
              </a:xfrm>
              <a:custGeom>
                <a:rect b="b" l="l" r="r" t="t"/>
                <a:pathLst>
                  <a:path extrusionOk="0" h="36" w="78">
                    <a:moveTo>
                      <a:pt x="1" y="0"/>
                    </a:moveTo>
                    <a:lnTo>
                      <a:pt x="1" y="36"/>
                    </a:lnTo>
                    <a:lnTo>
                      <a:pt x="78" y="36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18"/>
              <p:cNvSpPr/>
              <p:nvPr/>
            </p:nvSpPr>
            <p:spPr>
              <a:xfrm>
                <a:off x="4866330" y="2506368"/>
                <a:ext cx="8844" cy="9927"/>
              </a:xfrm>
              <a:custGeom>
                <a:rect b="b" l="l" r="r" t="t"/>
                <a:pathLst>
                  <a:path extrusionOk="0" h="55" w="49">
                    <a:moveTo>
                      <a:pt x="1" y="1"/>
                    </a:moveTo>
                    <a:lnTo>
                      <a:pt x="1" y="55"/>
                    </a:lnTo>
                    <a:lnTo>
                      <a:pt x="48" y="55"/>
                    </a:lnTo>
                    <a:lnTo>
                      <a:pt x="48" y="19"/>
                    </a:lnTo>
                    <a:lnTo>
                      <a:pt x="31" y="19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18"/>
              <p:cNvSpPr/>
              <p:nvPr/>
            </p:nvSpPr>
            <p:spPr>
              <a:xfrm>
                <a:off x="4866330" y="2453846"/>
                <a:ext cx="5595" cy="12995"/>
              </a:xfrm>
              <a:custGeom>
                <a:rect b="b" l="l" r="r" t="t"/>
                <a:pathLst>
                  <a:path extrusionOk="0" h="72" w="31">
                    <a:moveTo>
                      <a:pt x="1" y="0"/>
                    </a:moveTo>
                    <a:lnTo>
                      <a:pt x="1" y="72"/>
                    </a:lnTo>
                    <a:lnTo>
                      <a:pt x="31" y="72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18"/>
              <p:cNvSpPr/>
              <p:nvPr/>
            </p:nvSpPr>
            <p:spPr>
              <a:xfrm>
                <a:off x="4866330" y="2347176"/>
                <a:ext cx="5595" cy="14439"/>
              </a:xfrm>
              <a:custGeom>
                <a:rect b="b" l="l" r="r" t="t"/>
                <a:pathLst>
                  <a:path extrusionOk="0" h="80" w="31">
                    <a:moveTo>
                      <a:pt x="1" y="1"/>
                    </a:moveTo>
                    <a:lnTo>
                      <a:pt x="1" y="79"/>
                    </a:lnTo>
                    <a:lnTo>
                      <a:pt x="31" y="79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18"/>
              <p:cNvSpPr/>
              <p:nvPr/>
            </p:nvSpPr>
            <p:spPr>
              <a:xfrm>
                <a:off x="4866330" y="2374250"/>
                <a:ext cx="5595" cy="13176"/>
              </a:xfrm>
              <a:custGeom>
                <a:rect b="b" l="l" r="r" t="t"/>
                <a:pathLst>
                  <a:path extrusionOk="0" h="73" w="31">
                    <a:moveTo>
                      <a:pt x="1" y="1"/>
                    </a:moveTo>
                    <a:lnTo>
                      <a:pt x="1" y="72"/>
                    </a:lnTo>
                    <a:lnTo>
                      <a:pt x="31" y="72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18"/>
              <p:cNvSpPr/>
              <p:nvPr/>
            </p:nvSpPr>
            <p:spPr>
              <a:xfrm>
                <a:off x="4866330" y="2401143"/>
                <a:ext cx="5595" cy="12995"/>
              </a:xfrm>
              <a:custGeom>
                <a:rect b="b" l="l" r="r" t="t"/>
                <a:pathLst>
                  <a:path extrusionOk="0" h="72" w="31">
                    <a:moveTo>
                      <a:pt x="1" y="0"/>
                    </a:moveTo>
                    <a:lnTo>
                      <a:pt x="1" y="72"/>
                    </a:lnTo>
                    <a:lnTo>
                      <a:pt x="31" y="72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18"/>
              <p:cNvSpPr/>
              <p:nvPr/>
            </p:nvSpPr>
            <p:spPr>
              <a:xfrm>
                <a:off x="4866330" y="2426953"/>
                <a:ext cx="5595" cy="12995"/>
              </a:xfrm>
              <a:custGeom>
                <a:rect b="b" l="l" r="r" t="t"/>
                <a:pathLst>
                  <a:path extrusionOk="0" h="72" w="31">
                    <a:moveTo>
                      <a:pt x="1" y="0"/>
                    </a:moveTo>
                    <a:lnTo>
                      <a:pt x="1" y="72"/>
                    </a:lnTo>
                    <a:lnTo>
                      <a:pt x="31" y="72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18"/>
              <p:cNvSpPr/>
              <p:nvPr/>
            </p:nvSpPr>
            <p:spPr>
              <a:xfrm>
                <a:off x="4866330" y="2479475"/>
                <a:ext cx="5595" cy="14259"/>
              </a:xfrm>
              <a:custGeom>
                <a:rect b="b" l="l" r="r" t="t"/>
                <a:pathLst>
                  <a:path extrusionOk="0" h="79" w="31">
                    <a:moveTo>
                      <a:pt x="1" y="1"/>
                    </a:moveTo>
                    <a:lnTo>
                      <a:pt x="1" y="78"/>
                    </a:lnTo>
                    <a:lnTo>
                      <a:pt x="31" y="78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18"/>
              <p:cNvSpPr/>
              <p:nvPr/>
            </p:nvSpPr>
            <p:spPr>
              <a:xfrm>
                <a:off x="4866330" y="2324795"/>
                <a:ext cx="8844" cy="9746"/>
              </a:xfrm>
              <a:custGeom>
                <a:rect b="b" l="l" r="r" t="t"/>
                <a:pathLst>
                  <a:path extrusionOk="0" h="54" w="49">
                    <a:moveTo>
                      <a:pt x="1" y="0"/>
                    </a:moveTo>
                    <a:lnTo>
                      <a:pt x="1" y="53"/>
                    </a:lnTo>
                    <a:lnTo>
                      <a:pt x="31" y="53"/>
                    </a:lnTo>
                    <a:lnTo>
                      <a:pt x="31" y="36"/>
                    </a:lnTo>
                    <a:lnTo>
                      <a:pt x="48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18"/>
              <p:cNvSpPr/>
              <p:nvPr/>
            </p:nvSpPr>
            <p:spPr>
              <a:xfrm>
                <a:off x="5020107" y="2324795"/>
                <a:ext cx="14078" cy="6678"/>
              </a:xfrm>
              <a:custGeom>
                <a:rect b="b" l="l" r="r" t="t"/>
                <a:pathLst>
                  <a:path extrusionOk="0" h="37" w="78">
                    <a:moveTo>
                      <a:pt x="1" y="0"/>
                    </a:moveTo>
                    <a:lnTo>
                      <a:pt x="1" y="36"/>
                    </a:lnTo>
                    <a:lnTo>
                      <a:pt x="78" y="36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18"/>
              <p:cNvSpPr/>
              <p:nvPr/>
            </p:nvSpPr>
            <p:spPr>
              <a:xfrm>
                <a:off x="4994297" y="2324795"/>
                <a:ext cx="13176" cy="6678"/>
              </a:xfrm>
              <a:custGeom>
                <a:rect b="b" l="l" r="r" t="t"/>
                <a:pathLst>
                  <a:path extrusionOk="0" h="37" w="73">
                    <a:moveTo>
                      <a:pt x="1" y="0"/>
                    </a:moveTo>
                    <a:lnTo>
                      <a:pt x="1" y="36"/>
                    </a:lnTo>
                    <a:lnTo>
                      <a:pt x="72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18"/>
              <p:cNvSpPr/>
              <p:nvPr/>
            </p:nvSpPr>
            <p:spPr>
              <a:xfrm>
                <a:off x="4967585" y="2324795"/>
                <a:ext cx="14078" cy="6678"/>
              </a:xfrm>
              <a:custGeom>
                <a:rect b="b" l="l" r="r" t="t"/>
                <a:pathLst>
                  <a:path extrusionOk="0" h="37" w="78">
                    <a:moveTo>
                      <a:pt x="0" y="0"/>
                    </a:moveTo>
                    <a:lnTo>
                      <a:pt x="0" y="36"/>
                    </a:lnTo>
                    <a:lnTo>
                      <a:pt x="77" y="36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18"/>
              <p:cNvSpPr/>
              <p:nvPr/>
            </p:nvSpPr>
            <p:spPr>
              <a:xfrm>
                <a:off x="4887808" y="2324795"/>
                <a:ext cx="14439" cy="6678"/>
              </a:xfrm>
              <a:custGeom>
                <a:rect b="b" l="l" r="r" t="t"/>
                <a:pathLst>
                  <a:path extrusionOk="0" h="37" w="80">
                    <a:moveTo>
                      <a:pt x="0" y="0"/>
                    </a:moveTo>
                    <a:lnTo>
                      <a:pt x="0" y="36"/>
                    </a:lnTo>
                    <a:lnTo>
                      <a:pt x="79" y="36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18"/>
              <p:cNvSpPr/>
              <p:nvPr/>
            </p:nvSpPr>
            <p:spPr>
              <a:xfrm>
                <a:off x="4941775" y="2324795"/>
                <a:ext cx="12995" cy="6678"/>
              </a:xfrm>
              <a:custGeom>
                <a:rect b="b" l="l" r="r" t="t"/>
                <a:pathLst>
                  <a:path extrusionOk="0" h="37" w="72">
                    <a:moveTo>
                      <a:pt x="0" y="0"/>
                    </a:moveTo>
                    <a:lnTo>
                      <a:pt x="0" y="36"/>
                    </a:lnTo>
                    <a:lnTo>
                      <a:pt x="72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18"/>
              <p:cNvSpPr/>
              <p:nvPr/>
            </p:nvSpPr>
            <p:spPr>
              <a:xfrm>
                <a:off x="4914882" y="2324795"/>
                <a:ext cx="13176" cy="6678"/>
              </a:xfrm>
              <a:custGeom>
                <a:rect b="b" l="l" r="r" t="t"/>
                <a:pathLst>
                  <a:path extrusionOk="0" h="37" w="73">
                    <a:moveTo>
                      <a:pt x="1" y="0"/>
                    </a:moveTo>
                    <a:lnTo>
                      <a:pt x="1" y="36"/>
                    </a:lnTo>
                    <a:lnTo>
                      <a:pt x="72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18"/>
              <p:cNvSpPr/>
              <p:nvPr/>
            </p:nvSpPr>
            <p:spPr>
              <a:xfrm>
                <a:off x="5047000" y="2324795"/>
                <a:ext cx="9927" cy="9746"/>
              </a:xfrm>
              <a:custGeom>
                <a:rect b="b" l="l" r="r" t="t"/>
                <a:pathLst>
                  <a:path extrusionOk="0" h="54" w="55">
                    <a:moveTo>
                      <a:pt x="0" y="0"/>
                    </a:moveTo>
                    <a:lnTo>
                      <a:pt x="0" y="36"/>
                    </a:lnTo>
                    <a:lnTo>
                      <a:pt x="19" y="36"/>
                    </a:lnTo>
                    <a:lnTo>
                      <a:pt x="19" y="53"/>
                    </a:lnTo>
                    <a:lnTo>
                      <a:pt x="55" y="53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18"/>
              <p:cNvSpPr/>
              <p:nvPr/>
            </p:nvSpPr>
            <p:spPr>
              <a:xfrm>
                <a:off x="5050430" y="2347176"/>
                <a:ext cx="6498" cy="14439"/>
              </a:xfrm>
              <a:custGeom>
                <a:rect b="b" l="l" r="r" t="t"/>
                <a:pathLst>
                  <a:path extrusionOk="0" h="80" w="36">
                    <a:moveTo>
                      <a:pt x="0" y="1"/>
                    </a:moveTo>
                    <a:lnTo>
                      <a:pt x="0" y="79"/>
                    </a:lnTo>
                    <a:lnTo>
                      <a:pt x="36" y="79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18"/>
              <p:cNvSpPr/>
              <p:nvPr/>
            </p:nvSpPr>
            <p:spPr>
              <a:xfrm>
                <a:off x="5050430" y="2374250"/>
                <a:ext cx="6498" cy="13176"/>
              </a:xfrm>
              <a:custGeom>
                <a:rect b="b" l="l" r="r" t="t"/>
                <a:pathLst>
                  <a:path extrusionOk="0" h="73" w="36">
                    <a:moveTo>
                      <a:pt x="0" y="1"/>
                    </a:moveTo>
                    <a:lnTo>
                      <a:pt x="0" y="72"/>
                    </a:lnTo>
                    <a:lnTo>
                      <a:pt x="36" y="72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18"/>
              <p:cNvSpPr/>
              <p:nvPr/>
            </p:nvSpPr>
            <p:spPr>
              <a:xfrm>
                <a:off x="5050430" y="2401143"/>
                <a:ext cx="6498" cy="12995"/>
              </a:xfrm>
              <a:custGeom>
                <a:rect b="b" l="l" r="r" t="t"/>
                <a:pathLst>
                  <a:path extrusionOk="0" h="72" w="36">
                    <a:moveTo>
                      <a:pt x="0" y="0"/>
                    </a:moveTo>
                    <a:lnTo>
                      <a:pt x="0" y="72"/>
                    </a:lnTo>
                    <a:lnTo>
                      <a:pt x="36" y="7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18"/>
              <p:cNvSpPr/>
              <p:nvPr/>
            </p:nvSpPr>
            <p:spPr>
              <a:xfrm>
                <a:off x="5050430" y="2479475"/>
                <a:ext cx="6498" cy="14259"/>
              </a:xfrm>
              <a:custGeom>
                <a:rect b="b" l="l" r="r" t="t"/>
                <a:pathLst>
                  <a:path extrusionOk="0" h="79" w="36">
                    <a:moveTo>
                      <a:pt x="0" y="1"/>
                    </a:moveTo>
                    <a:lnTo>
                      <a:pt x="0" y="78"/>
                    </a:lnTo>
                    <a:lnTo>
                      <a:pt x="36" y="78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18"/>
              <p:cNvSpPr/>
              <p:nvPr/>
            </p:nvSpPr>
            <p:spPr>
              <a:xfrm>
                <a:off x="5050430" y="2426953"/>
                <a:ext cx="6498" cy="12995"/>
              </a:xfrm>
              <a:custGeom>
                <a:rect b="b" l="l" r="r" t="t"/>
                <a:pathLst>
                  <a:path extrusionOk="0" h="72" w="36">
                    <a:moveTo>
                      <a:pt x="0" y="0"/>
                    </a:moveTo>
                    <a:lnTo>
                      <a:pt x="0" y="72"/>
                    </a:lnTo>
                    <a:lnTo>
                      <a:pt x="36" y="7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18"/>
              <p:cNvSpPr/>
              <p:nvPr/>
            </p:nvSpPr>
            <p:spPr>
              <a:xfrm>
                <a:off x="5050430" y="2453846"/>
                <a:ext cx="6498" cy="12995"/>
              </a:xfrm>
              <a:custGeom>
                <a:rect b="b" l="l" r="r" t="t"/>
                <a:pathLst>
                  <a:path extrusionOk="0" h="72" w="36">
                    <a:moveTo>
                      <a:pt x="0" y="0"/>
                    </a:moveTo>
                    <a:lnTo>
                      <a:pt x="0" y="72"/>
                    </a:lnTo>
                    <a:lnTo>
                      <a:pt x="36" y="7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18"/>
              <p:cNvSpPr/>
              <p:nvPr/>
            </p:nvSpPr>
            <p:spPr>
              <a:xfrm>
                <a:off x="4868496" y="2327864"/>
                <a:ext cx="185183" cy="185183"/>
              </a:xfrm>
              <a:custGeom>
                <a:rect b="b" l="l" r="r" t="t"/>
                <a:pathLst>
                  <a:path extrusionOk="0" h="1026" w="1026">
                    <a:moveTo>
                      <a:pt x="501" y="0"/>
                    </a:moveTo>
                    <a:lnTo>
                      <a:pt x="501" y="143"/>
                    </a:lnTo>
                    <a:cubicBezTo>
                      <a:pt x="501" y="173"/>
                      <a:pt x="513" y="198"/>
                      <a:pt x="536" y="209"/>
                    </a:cubicBezTo>
                    <a:cubicBezTo>
                      <a:pt x="547" y="215"/>
                      <a:pt x="560" y="218"/>
                      <a:pt x="571" y="218"/>
                    </a:cubicBezTo>
                    <a:cubicBezTo>
                      <a:pt x="585" y="218"/>
                      <a:pt x="598" y="214"/>
                      <a:pt x="608" y="203"/>
                    </a:cubicBezTo>
                    <a:cubicBezTo>
                      <a:pt x="615" y="203"/>
                      <a:pt x="615" y="203"/>
                      <a:pt x="615" y="198"/>
                    </a:cubicBezTo>
                    <a:cubicBezTo>
                      <a:pt x="629" y="188"/>
                      <a:pt x="648" y="178"/>
                      <a:pt x="668" y="178"/>
                    </a:cubicBezTo>
                    <a:cubicBezTo>
                      <a:pt x="671" y="178"/>
                      <a:pt x="675" y="178"/>
                      <a:pt x="679" y="179"/>
                    </a:cubicBezTo>
                    <a:cubicBezTo>
                      <a:pt x="722" y="179"/>
                      <a:pt x="751" y="215"/>
                      <a:pt x="751" y="251"/>
                    </a:cubicBezTo>
                    <a:cubicBezTo>
                      <a:pt x="758" y="275"/>
                      <a:pt x="751" y="299"/>
                      <a:pt x="734" y="311"/>
                    </a:cubicBezTo>
                    <a:cubicBezTo>
                      <a:pt x="718" y="329"/>
                      <a:pt x="696" y="338"/>
                      <a:pt x="674" y="338"/>
                    </a:cubicBezTo>
                    <a:cubicBezTo>
                      <a:pt x="655" y="338"/>
                      <a:pt x="635" y="331"/>
                      <a:pt x="621" y="316"/>
                    </a:cubicBezTo>
                    <a:cubicBezTo>
                      <a:pt x="615" y="316"/>
                      <a:pt x="608" y="311"/>
                      <a:pt x="602" y="311"/>
                    </a:cubicBezTo>
                    <a:cubicBezTo>
                      <a:pt x="594" y="305"/>
                      <a:pt x="582" y="302"/>
                      <a:pt x="569" y="302"/>
                    </a:cubicBezTo>
                    <a:cubicBezTo>
                      <a:pt x="556" y="302"/>
                      <a:pt x="543" y="305"/>
                      <a:pt x="531" y="311"/>
                    </a:cubicBezTo>
                    <a:cubicBezTo>
                      <a:pt x="513" y="322"/>
                      <a:pt x="501" y="346"/>
                      <a:pt x="501" y="371"/>
                    </a:cubicBezTo>
                    <a:lnTo>
                      <a:pt x="501" y="495"/>
                    </a:lnTo>
                    <a:lnTo>
                      <a:pt x="371" y="495"/>
                    </a:lnTo>
                    <a:cubicBezTo>
                      <a:pt x="352" y="495"/>
                      <a:pt x="340" y="489"/>
                      <a:pt x="335" y="478"/>
                    </a:cubicBezTo>
                    <a:cubicBezTo>
                      <a:pt x="322" y="459"/>
                      <a:pt x="329" y="448"/>
                      <a:pt x="335" y="436"/>
                    </a:cubicBezTo>
                    <a:lnTo>
                      <a:pt x="335" y="429"/>
                    </a:lnTo>
                    <a:cubicBezTo>
                      <a:pt x="358" y="406"/>
                      <a:pt x="371" y="376"/>
                      <a:pt x="371" y="341"/>
                    </a:cubicBezTo>
                    <a:cubicBezTo>
                      <a:pt x="365" y="286"/>
                      <a:pt x="322" y="245"/>
                      <a:pt x="269" y="245"/>
                    </a:cubicBezTo>
                    <a:cubicBezTo>
                      <a:pt x="264" y="244"/>
                      <a:pt x="258" y="243"/>
                      <a:pt x="253" y="243"/>
                    </a:cubicBezTo>
                    <a:cubicBezTo>
                      <a:pt x="227" y="243"/>
                      <a:pt x="199" y="254"/>
                      <a:pt x="179" y="269"/>
                    </a:cubicBezTo>
                    <a:cubicBezTo>
                      <a:pt x="156" y="294"/>
                      <a:pt x="143" y="322"/>
                      <a:pt x="143" y="352"/>
                    </a:cubicBezTo>
                    <a:cubicBezTo>
                      <a:pt x="143" y="382"/>
                      <a:pt x="156" y="412"/>
                      <a:pt x="173" y="429"/>
                    </a:cubicBezTo>
                    <a:cubicBezTo>
                      <a:pt x="173" y="429"/>
                      <a:pt x="173" y="436"/>
                      <a:pt x="179" y="436"/>
                    </a:cubicBezTo>
                    <a:cubicBezTo>
                      <a:pt x="186" y="448"/>
                      <a:pt x="186" y="465"/>
                      <a:pt x="179" y="478"/>
                    </a:cubicBezTo>
                    <a:cubicBezTo>
                      <a:pt x="168" y="489"/>
                      <a:pt x="156" y="495"/>
                      <a:pt x="143" y="495"/>
                    </a:cubicBezTo>
                    <a:lnTo>
                      <a:pt x="0" y="495"/>
                    </a:lnTo>
                    <a:lnTo>
                      <a:pt x="0" y="531"/>
                    </a:lnTo>
                    <a:lnTo>
                      <a:pt x="143" y="531"/>
                    </a:lnTo>
                    <a:cubicBezTo>
                      <a:pt x="168" y="531"/>
                      <a:pt x="192" y="514"/>
                      <a:pt x="203" y="495"/>
                    </a:cubicBezTo>
                    <a:cubicBezTo>
                      <a:pt x="215" y="472"/>
                      <a:pt x="215" y="448"/>
                      <a:pt x="203" y="424"/>
                    </a:cubicBezTo>
                    <a:cubicBezTo>
                      <a:pt x="203" y="418"/>
                      <a:pt x="198" y="412"/>
                      <a:pt x="198" y="412"/>
                    </a:cubicBezTo>
                    <a:cubicBezTo>
                      <a:pt x="179" y="394"/>
                      <a:pt x="173" y="376"/>
                      <a:pt x="173" y="352"/>
                    </a:cubicBezTo>
                    <a:cubicBezTo>
                      <a:pt x="173" y="329"/>
                      <a:pt x="186" y="311"/>
                      <a:pt x="203" y="294"/>
                    </a:cubicBezTo>
                    <a:cubicBezTo>
                      <a:pt x="217" y="279"/>
                      <a:pt x="230" y="273"/>
                      <a:pt x="247" y="273"/>
                    </a:cubicBezTo>
                    <a:cubicBezTo>
                      <a:pt x="252" y="273"/>
                      <a:pt x="257" y="274"/>
                      <a:pt x="263" y="275"/>
                    </a:cubicBezTo>
                    <a:cubicBezTo>
                      <a:pt x="305" y="275"/>
                      <a:pt x="335" y="305"/>
                      <a:pt x="335" y="346"/>
                    </a:cubicBezTo>
                    <a:cubicBezTo>
                      <a:pt x="340" y="371"/>
                      <a:pt x="329" y="394"/>
                      <a:pt x="316" y="412"/>
                    </a:cubicBezTo>
                    <a:cubicBezTo>
                      <a:pt x="310" y="412"/>
                      <a:pt x="310" y="412"/>
                      <a:pt x="310" y="418"/>
                    </a:cubicBezTo>
                    <a:cubicBezTo>
                      <a:pt x="293" y="436"/>
                      <a:pt x="293" y="465"/>
                      <a:pt x="305" y="489"/>
                    </a:cubicBezTo>
                    <a:cubicBezTo>
                      <a:pt x="316" y="514"/>
                      <a:pt x="340" y="531"/>
                      <a:pt x="371" y="531"/>
                    </a:cubicBezTo>
                    <a:lnTo>
                      <a:pt x="501" y="531"/>
                    </a:lnTo>
                    <a:lnTo>
                      <a:pt x="501" y="657"/>
                    </a:lnTo>
                    <a:cubicBezTo>
                      <a:pt x="501" y="668"/>
                      <a:pt x="489" y="679"/>
                      <a:pt x="478" y="692"/>
                    </a:cubicBezTo>
                    <a:cubicBezTo>
                      <a:pt x="471" y="695"/>
                      <a:pt x="465" y="697"/>
                      <a:pt x="459" y="697"/>
                    </a:cubicBezTo>
                    <a:cubicBezTo>
                      <a:pt x="452" y="697"/>
                      <a:pt x="445" y="695"/>
                      <a:pt x="436" y="692"/>
                    </a:cubicBezTo>
                    <a:cubicBezTo>
                      <a:pt x="436" y="687"/>
                      <a:pt x="429" y="687"/>
                      <a:pt x="429" y="687"/>
                    </a:cubicBezTo>
                    <a:cubicBezTo>
                      <a:pt x="412" y="668"/>
                      <a:pt x="382" y="657"/>
                      <a:pt x="352" y="657"/>
                    </a:cubicBezTo>
                    <a:cubicBezTo>
                      <a:pt x="322" y="657"/>
                      <a:pt x="293" y="668"/>
                      <a:pt x="269" y="692"/>
                    </a:cubicBezTo>
                    <a:cubicBezTo>
                      <a:pt x="250" y="715"/>
                      <a:pt x="239" y="745"/>
                      <a:pt x="245" y="781"/>
                    </a:cubicBezTo>
                    <a:cubicBezTo>
                      <a:pt x="250" y="830"/>
                      <a:pt x="293" y="871"/>
                      <a:pt x="340" y="877"/>
                    </a:cubicBezTo>
                    <a:cubicBezTo>
                      <a:pt x="347" y="878"/>
                      <a:pt x="353" y="878"/>
                      <a:pt x="358" y="878"/>
                    </a:cubicBezTo>
                    <a:cubicBezTo>
                      <a:pt x="386" y="878"/>
                      <a:pt x="410" y="867"/>
                      <a:pt x="429" y="847"/>
                    </a:cubicBezTo>
                    <a:lnTo>
                      <a:pt x="436" y="847"/>
                    </a:lnTo>
                    <a:cubicBezTo>
                      <a:pt x="443" y="840"/>
                      <a:pt x="450" y="837"/>
                      <a:pt x="458" y="837"/>
                    </a:cubicBezTo>
                    <a:cubicBezTo>
                      <a:pt x="464" y="837"/>
                      <a:pt x="470" y="839"/>
                      <a:pt x="478" y="841"/>
                    </a:cubicBezTo>
                    <a:cubicBezTo>
                      <a:pt x="489" y="852"/>
                      <a:pt x="501" y="865"/>
                      <a:pt x="501" y="882"/>
                    </a:cubicBezTo>
                    <a:lnTo>
                      <a:pt x="501" y="1025"/>
                    </a:lnTo>
                    <a:lnTo>
                      <a:pt x="531" y="1025"/>
                    </a:lnTo>
                    <a:lnTo>
                      <a:pt x="531" y="882"/>
                    </a:lnTo>
                    <a:cubicBezTo>
                      <a:pt x="531" y="852"/>
                      <a:pt x="513" y="830"/>
                      <a:pt x="489" y="817"/>
                    </a:cubicBezTo>
                    <a:cubicBezTo>
                      <a:pt x="478" y="812"/>
                      <a:pt x="468" y="809"/>
                      <a:pt x="457" y="809"/>
                    </a:cubicBezTo>
                    <a:cubicBezTo>
                      <a:pt x="444" y="809"/>
                      <a:pt x="431" y="813"/>
                      <a:pt x="418" y="822"/>
                    </a:cubicBezTo>
                    <a:cubicBezTo>
                      <a:pt x="418" y="822"/>
                      <a:pt x="412" y="822"/>
                      <a:pt x="412" y="830"/>
                    </a:cubicBezTo>
                    <a:cubicBezTo>
                      <a:pt x="397" y="839"/>
                      <a:pt x="379" y="848"/>
                      <a:pt x="359" y="848"/>
                    </a:cubicBezTo>
                    <a:cubicBezTo>
                      <a:pt x="355" y="848"/>
                      <a:pt x="351" y="848"/>
                      <a:pt x="346" y="847"/>
                    </a:cubicBezTo>
                    <a:cubicBezTo>
                      <a:pt x="310" y="847"/>
                      <a:pt x="275" y="811"/>
                      <a:pt x="275" y="775"/>
                    </a:cubicBezTo>
                    <a:cubicBezTo>
                      <a:pt x="269" y="751"/>
                      <a:pt x="280" y="728"/>
                      <a:pt x="293" y="715"/>
                    </a:cubicBezTo>
                    <a:cubicBezTo>
                      <a:pt x="308" y="697"/>
                      <a:pt x="330" y="688"/>
                      <a:pt x="353" y="688"/>
                    </a:cubicBezTo>
                    <a:cubicBezTo>
                      <a:pt x="374" y="688"/>
                      <a:pt x="395" y="695"/>
                      <a:pt x="412" y="709"/>
                    </a:cubicBezTo>
                    <a:cubicBezTo>
                      <a:pt x="412" y="709"/>
                      <a:pt x="418" y="715"/>
                      <a:pt x="423" y="715"/>
                    </a:cubicBezTo>
                    <a:cubicBezTo>
                      <a:pt x="436" y="722"/>
                      <a:pt x="448" y="725"/>
                      <a:pt x="460" y="725"/>
                    </a:cubicBezTo>
                    <a:cubicBezTo>
                      <a:pt x="472" y="725"/>
                      <a:pt x="483" y="722"/>
                      <a:pt x="495" y="715"/>
                    </a:cubicBezTo>
                    <a:cubicBezTo>
                      <a:pt x="513" y="704"/>
                      <a:pt x="531" y="679"/>
                      <a:pt x="531" y="657"/>
                    </a:cubicBezTo>
                    <a:lnTo>
                      <a:pt x="531" y="531"/>
                    </a:lnTo>
                    <a:lnTo>
                      <a:pt x="656" y="531"/>
                    </a:lnTo>
                    <a:cubicBezTo>
                      <a:pt x="668" y="531"/>
                      <a:pt x="679" y="537"/>
                      <a:pt x="692" y="549"/>
                    </a:cubicBezTo>
                    <a:cubicBezTo>
                      <a:pt x="698" y="561"/>
                      <a:pt x="698" y="579"/>
                      <a:pt x="692" y="591"/>
                    </a:cubicBezTo>
                    <a:cubicBezTo>
                      <a:pt x="686" y="591"/>
                      <a:pt x="686" y="597"/>
                      <a:pt x="686" y="597"/>
                    </a:cubicBezTo>
                    <a:cubicBezTo>
                      <a:pt x="668" y="615"/>
                      <a:pt x="656" y="644"/>
                      <a:pt x="656" y="674"/>
                    </a:cubicBezTo>
                    <a:cubicBezTo>
                      <a:pt x="656" y="704"/>
                      <a:pt x="668" y="734"/>
                      <a:pt x="692" y="758"/>
                    </a:cubicBezTo>
                    <a:cubicBezTo>
                      <a:pt x="715" y="775"/>
                      <a:pt x="739" y="787"/>
                      <a:pt x="769" y="787"/>
                    </a:cubicBezTo>
                    <a:cubicBezTo>
                      <a:pt x="769" y="787"/>
                      <a:pt x="775" y="787"/>
                      <a:pt x="781" y="781"/>
                    </a:cubicBezTo>
                    <a:cubicBezTo>
                      <a:pt x="835" y="781"/>
                      <a:pt x="877" y="739"/>
                      <a:pt x="882" y="687"/>
                    </a:cubicBezTo>
                    <a:cubicBezTo>
                      <a:pt x="882" y="651"/>
                      <a:pt x="871" y="621"/>
                      <a:pt x="847" y="597"/>
                    </a:cubicBezTo>
                    <a:lnTo>
                      <a:pt x="847" y="591"/>
                    </a:lnTo>
                    <a:cubicBezTo>
                      <a:pt x="841" y="579"/>
                      <a:pt x="835" y="567"/>
                      <a:pt x="847" y="549"/>
                    </a:cubicBezTo>
                    <a:cubicBezTo>
                      <a:pt x="852" y="537"/>
                      <a:pt x="865" y="531"/>
                      <a:pt x="882" y="531"/>
                    </a:cubicBezTo>
                    <a:lnTo>
                      <a:pt x="1025" y="531"/>
                    </a:lnTo>
                    <a:lnTo>
                      <a:pt x="1025" y="495"/>
                    </a:lnTo>
                    <a:lnTo>
                      <a:pt x="882" y="495"/>
                    </a:lnTo>
                    <a:cubicBezTo>
                      <a:pt x="852" y="495"/>
                      <a:pt x="829" y="514"/>
                      <a:pt x="816" y="537"/>
                    </a:cubicBezTo>
                    <a:cubicBezTo>
                      <a:pt x="805" y="561"/>
                      <a:pt x="805" y="591"/>
                      <a:pt x="822" y="608"/>
                    </a:cubicBezTo>
                    <a:cubicBezTo>
                      <a:pt x="822" y="615"/>
                      <a:pt x="822" y="615"/>
                      <a:pt x="829" y="615"/>
                    </a:cubicBezTo>
                    <a:cubicBezTo>
                      <a:pt x="841" y="632"/>
                      <a:pt x="852" y="657"/>
                      <a:pt x="847" y="679"/>
                    </a:cubicBezTo>
                    <a:cubicBezTo>
                      <a:pt x="847" y="722"/>
                      <a:pt x="816" y="751"/>
                      <a:pt x="775" y="751"/>
                    </a:cubicBezTo>
                    <a:cubicBezTo>
                      <a:pt x="769" y="753"/>
                      <a:pt x="763" y="754"/>
                      <a:pt x="757" y="754"/>
                    </a:cubicBezTo>
                    <a:cubicBezTo>
                      <a:pt x="742" y="754"/>
                      <a:pt x="729" y="746"/>
                      <a:pt x="715" y="734"/>
                    </a:cubicBezTo>
                    <a:cubicBezTo>
                      <a:pt x="698" y="715"/>
                      <a:pt x="686" y="698"/>
                      <a:pt x="686" y="674"/>
                    </a:cubicBezTo>
                    <a:cubicBezTo>
                      <a:pt x="686" y="651"/>
                      <a:pt x="692" y="632"/>
                      <a:pt x="709" y="615"/>
                    </a:cubicBezTo>
                    <a:cubicBezTo>
                      <a:pt x="709" y="615"/>
                      <a:pt x="715" y="608"/>
                      <a:pt x="715" y="602"/>
                    </a:cubicBezTo>
                    <a:cubicBezTo>
                      <a:pt x="728" y="579"/>
                      <a:pt x="728" y="555"/>
                      <a:pt x="715" y="531"/>
                    </a:cubicBezTo>
                    <a:cubicBezTo>
                      <a:pt x="704" y="514"/>
                      <a:pt x="679" y="495"/>
                      <a:pt x="656" y="495"/>
                    </a:cubicBezTo>
                    <a:lnTo>
                      <a:pt x="531" y="495"/>
                    </a:lnTo>
                    <a:lnTo>
                      <a:pt x="531" y="371"/>
                    </a:lnTo>
                    <a:cubicBezTo>
                      <a:pt x="531" y="358"/>
                      <a:pt x="536" y="346"/>
                      <a:pt x="549" y="335"/>
                    </a:cubicBezTo>
                    <a:cubicBezTo>
                      <a:pt x="555" y="332"/>
                      <a:pt x="562" y="331"/>
                      <a:pt x="570" y="331"/>
                    </a:cubicBezTo>
                    <a:cubicBezTo>
                      <a:pt x="577" y="331"/>
                      <a:pt x="585" y="332"/>
                      <a:pt x="591" y="335"/>
                    </a:cubicBezTo>
                    <a:cubicBezTo>
                      <a:pt x="591" y="341"/>
                      <a:pt x="596" y="341"/>
                      <a:pt x="596" y="341"/>
                    </a:cubicBezTo>
                    <a:cubicBezTo>
                      <a:pt x="621" y="358"/>
                      <a:pt x="644" y="371"/>
                      <a:pt x="674" y="371"/>
                    </a:cubicBezTo>
                    <a:cubicBezTo>
                      <a:pt x="704" y="371"/>
                      <a:pt x="734" y="358"/>
                      <a:pt x="758" y="335"/>
                    </a:cubicBezTo>
                    <a:cubicBezTo>
                      <a:pt x="775" y="311"/>
                      <a:pt x="786" y="281"/>
                      <a:pt x="786" y="245"/>
                    </a:cubicBezTo>
                    <a:cubicBezTo>
                      <a:pt x="781" y="198"/>
                      <a:pt x="739" y="156"/>
                      <a:pt x="686" y="151"/>
                    </a:cubicBezTo>
                    <a:cubicBezTo>
                      <a:pt x="680" y="149"/>
                      <a:pt x="673" y="149"/>
                      <a:pt x="667" y="149"/>
                    </a:cubicBezTo>
                    <a:cubicBezTo>
                      <a:pt x="640" y="149"/>
                      <a:pt x="616" y="161"/>
                      <a:pt x="596" y="179"/>
                    </a:cubicBezTo>
                    <a:lnTo>
                      <a:pt x="591" y="179"/>
                    </a:lnTo>
                    <a:cubicBezTo>
                      <a:pt x="584" y="187"/>
                      <a:pt x="576" y="190"/>
                      <a:pt x="568" y="190"/>
                    </a:cubicBezTo>
                    <a:cubicBezTo>
                      <a:pt x="562" y="190"/>
                      <a:pt x="556" y="189"/>
                      <a:pt x="549" y="186"/>
                    </a:cubicBezTo>
                    <a:cubicBezTo>
                      <a:pt x="536" y="173"/>
                      <a:pt x="531" y="162"/>
                      <a:pt x="531" y="143"/>
                    </a:cubicBezTo>
                    <a:lnTo>
                      <a:pt x="5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18"/>
              <p:cNvSpPr/>
              <p:nvPr/>
            </p:nvSpPr>
            <p:spPr>
              <a:xfrm>
                <a:off x="4974985" y="2337610"/>
                <a:ext cx="70211" cy="69128"/>
              </a:xfrm>
              <a:custGeom>
                <a:rect b="b" l="l" r="r" t="t"/>
                <a:pathLst>
                  <a:path extrusionOk="0" h="383" w="389">
                    <a:moveTo>
                      <a:pt x="1" y="1"/>
                    </a:moveTo>
                    <a:lnTo>
                      <a:pt x="1" y="31"/>
                    </a:lnTo>
                    <a:lnTo>
                      <a:pt x="358" y="31"/>
                    </a:lnTo>
                    <a:lnTo>
                      <a:pt x="358" y="382"/>
                    </a:lnTo>
                    <a:lnTo>
                      <a:pt x="388" y="382"/>
                    </a:lnTo>
                    <a:lnTo>
                      <a:pt x="3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18"/>
              <p:cNvSpPr/>
              <p:nvPr/>
            </p:nvSpPr>
            <p:spPr>
              <a:xfrm>
                <a:off x="4879325" y="2337610"/>
                <a:ext cx="68947" cy="69128"/>
              </a:xfrm>
              <a:custGeom>
                <a:rect b="b" l="l" r="r" t="t"/>
                <a:pathLst>
                  <a:path extrusionOk="0" h="383" w="382">
                    <a:moveTo>
                      <a:pt x="0" y="1"/>
                    </a:moveTo>
                    <a:lnTo>
                      <a:pt x="0" y="382"/>
                    </a:lnTo>
                    <a:lnTo>
                      <a:pt x="30" y="382"/>
                    </a:lnTo>
                    <a:lnTo>
                      <a:pt x="30" y="31"/>
                    </a:lnTo>
                    <a:lnTo>
                      <a:pt x="382" y="31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18"/>
              <p:cNvSpPr/>
              <p:nvPr/>
            </p:nvSpPr>
            <p:spPr>
              <a:xfrm>
                <a:off x="4974985" y="2433450"/>
                <a:ext cx="69128" cy="70030"/>
              </a:xfrm>
              <a:custGeom>
                <a:rect b="b" l="l" r="r" t="t"/>
                <a:pathLst>
                  <a:path extrusionOk="0" h="388" w="383">
                    <a:moveTo>
                      <a:pt x="352" y="0"/>
                    </a:moveTo>
                    <a:lnTo>
                      <a:pt x="352" y="352"/>
                    </a:lnTo>
                    <a:lnTo>
                      <a:pt x="1" y="352"/>
                    </a:lnTo>
                    <a:lnTo>
                      <a:pt x="1" y="387"/>
                    </a:lnTo>
                    <a:lnTo>
                      <a:pt x="382" y="387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18"/>
              <p:cNvSpPr/>
              <p:nvPr/>
            </p:nvSpPr>
            <p:spPr>
              <a:xfrm>
                <a:off x="4878242" y="2433450"/>
                <a:ext cx="70030" cy="70030"/>
              </a:xfrm>
              <a:custGeom>
                <a:rect b="b" l="l" r="r" t="t"/>
                <a:pathLst>
                  <a:path extrusionOk="0" h="388" w="388">
                    <a:moveTo>
                      <a:pt x="1" y="0"/>
                    </a:moveTo>
                    <a:lnTo>
                      <a:pt x="1" y="387"/>
                    </a:lnTo>
                    <a:lnTo>
                      <a:pt x="388" y="387"/>
                    </a:lnTo>
                    <a:lnTo>
                      <a:pt x="388" y="352"/>
                    </a:lnTo>
                    <a:lnTo>
                      <a:pt x="31" y="352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9" name="Google Shape;599;p18"/>
            <p:cNvGrpSpPr/>
            <p:nvPr/>
          </p:nvGrpSpPr>
          <p:grpSpPr>
            <a:xfrm>
              <a:off x="1920661" y="4520191"/>
              <a:ext cx="379379" cy="430264"/>
              <a:chOff x="2356255" y="1852814"/>
              <a:chExt cx="209729" cy="237886"/>
            </a:xfrm>
          </p:grpSpPr>
          <p:sp>
            <p:nvSpPr>
              <p:cNvPr id="600" name="Google Shape;600;p18"/>
              <p:cNvSpPr/>
              <p:nvPr/>
            </p:nvSpPr>
            <p:spPr>
              <a:xfrm>
                <a:off x="2356255" y="1852814"/>
                <a:ext cx="209729" cy="237886"/>
              </a:xfrm>
              <a:custGeom>
                <a:rect b="b" l="l" r="r" t="t"/>
                <a:pathLst>
                  <a:path extrusionOk="0" h="1318" w="1162">
                    <a:moveTo>
                      <a:pt x="727" y="37"/>
                    </a:moveTo>
                    <a:lnTo>
                      <a:pt x="727" y="95"/>
                    </a:lnTo>
                    <a:cubicBezTo>
                      <a:pt x="716" y="95"/>
                      <a:pt x="704" y="89"/>
                      <a:pt x="691" y="89"/>
                    </a:cubicBezTo>
                    <a:lnTo>
                      <a:pt x="686" y="89"/>
                    </a:lnTo>
                    <a:cubicBezTo>
                      <a:pt x="680" y="89"/>
                      <a:pt x="668" y="84"/>
                      <a:pt x="661" y="84"/>
                    </a:cubicBezTo>
                    <a:lnTo>
                      <a:pt x="620" y="84"/>
                    </a:lnTo>
                    <a:cubicBezTo>
                      <a:pt x="620" y="78"/>
                      <a:pt x="620" y="78"/>
                      <a:pt x="614" y="78"/>
                    </a:cubicBezTo>
                    <a:lnTo>
                      <a:pt x="543" y="78"/>
                    </a:lnTo>
                    <a:lnTo>
                      <a:pt x="543" y="84"/>
                    </a:lnTo>
                    <a:lnTo>
                      <a:pt x="501" y="84"/>
                    </a:lnTo>
                    <a:cubicBezTo>
                      <a:pt x="495" y="84"/>
                      <a:pt x="483" y="89"/>
                      <a:pt x="477" y="89"/>
                    </a:cubicBezTo>
                    <a:lnTo>
                      <a:pt x="465" y="89"/>
                    </a:lnTo>
                    <a:cubicBezTo>
                      <a:pt x="460" y="89"/>
                      <a:pt x="447" y="95"/>
                      <a:pt x="435" y="95"/>
                    </a:cubicBezTo>
                    <a:lnTo>
                      <a:pt x="435" y="37"/>
                    </a:lnTo>
                    <a:close/>
                    <a:moveTo>
                      <a:pt x="582" y="115"/>
                    </a:moveTo>
                    <a:cubicBezTo>
                      <a:pt x="595" y="115"/>
                      <a:pt x="608" y="117"/>
                      <a:pt x="620" y="120"/>
                    </a:cubicBezTo>
                    <a:lnTo>
                      <a:pt x="626" y="120"/>
                    </a:lnTo>
                    <a:cubicBezTo>
                      <a:pt x="650" y="120"/>
                      <a:pt x="674" y="120"/>
                      <a:pt x="697" y="125"/>
                    </a:cubicBezTo>
                    <a:cubicBezTo>
                      <a:pt x="704" y="125"/>
                      <a:pt x="704" y="131"/>
                      <a:pt x="704" y="131"/>
                    </a:cubicBezTo>
                    <a:cubicBezTo>
                      <a:pt x="716" y="131"/>
                      <a:pt x="727" y="138"/>
                      <a:pt x="733" y="138"/>
                    </a:cubicBezTo>
                    <a:cubicBezTo>
                      <a:pt x="960" y="202"/>
                      <a:pt x="1126" y="411"/>
                      <a:pt x="1126" y="661"/>
                    </a:cubicBezTo>
                    <a:cubicBezTo>
                      <a:pt x="1126" y="960"/>
                      <a:pt x="883" y="1203"/>
                      <a:pt x="578" y="1203"/>
                    </a:cubicBezTo>
                    <a:cubicBezTo>
                      <a:pt x="281" y="1203"/>
                      <a:pt x="37" y="960"/>
                      <a:pt x="37" y="661"/>
                    </a:cubicBezTo>
                    <a:cubicBezTo>
                      <a:pt x="37" y="411"/>
                      <a:pt x="204" y="202"/>
                      <a:pt x="424" y="138"/>
                    </a:cubicBezTo>
                    <a:cubicBezTo>
                      <a:pt x="435" y="138"/>
                      <a:pt x="447" y="131"/>
                      <a:pt x="460" y="131"/>
                    </a:cubicBezTo>
                    <a:cubicBezTo>
                      <a:pt x="460" y="131"/>
                      <a:pt x="460" y="125"/>
                      <a:pt x="465" y="125"/>
                    </a:cubicBezTo>
                    <a:cubicBezTo>
                      <a:pt x="490" y="120"/>
                      <a:pt x="513" y="120"/>
                      <a:pt x="537" y="120"/>
                    </a:cubicBezTo>
                    <a:lnTo>
                      <a:pt x="543" y="120"/>
                    </a:lnTo>
                    <a:cubicBezTo>
                      <a:pt x="555" y="117"/>
                      <a:pt x="568" y="115"/>
                      <a:pt x="582" y="115"/>
                    </a:cubicBezTo>
                    <a:close/>
                    <a:moveTo>
                      <a:pt x="418" y="1"/>
                    </a:moveTo>
                    <a:cubicBezTo>
                      <a:pt x="405" y="1"/>
                      <a:pt x="400" y="12"/>
                      <a:pt x="400" y="18"/>
                    </a:cubicBezTo>
                    <a:lnTo>
                      <a:pt x="400" y="108"/>
                    </a:lnTo>
                    <a:cubicBezTo>
                      <a:pt x="168" y="185"/>
                      <a:pt x="1" y="405"/>
                      <a:pt x="1" y="661"/>
                    </a:cubicBezTo>
                    <a:cubicBezTo>
                      <a:pt x="1" y="881"/>
                      <a:pt x="125" y="1079"/>
                      <a:pt x="311" y="1174"/>
                    </a:cubicBezTo>
                    <a:lnTo>
                      <a:pt x="251" y="1293"/>
                    </a:lnTo>
                    <a:cubicBezTo>
                      <a:pt x="245" y="1299"/>
                      <a:pt x="245" y="1310"/>
                      <a:pt x="257" y="1317"/>
                    </a:cubicBezTo>
                    <a:lnTo>
                      <a:pt x="262" y="1317"/>
                    </a:lnTo>
                    <a:cubicBezTo>
                      <a:pt x="268" y="1317"/>
                      <a:pt x="275" y="1317"/>
                      <a:pt x="281" y="1310"/>
                    </a:cubicBezTo>
                    <a:lnTo>
                      <a:pt x="340" y="1192"/>
                    </a:lnTo>
                    <a:cubicBezTo>
                      <a:pt x="418" y="1222"/>
                      <a:pt x="495" y="1239"/>
                      <a:pt x="578" y="1239"/>
                    </a:cubicBezTo>
                    <a:cubicBezTo>
                      <a:pt x="668" y="1239"/>
                      <a:pt x="746" y="1222"/>
                      <a:pt x="823" y="1192"/>
                    </a:cubicBezTo>
                    <a:lnTo>
                      <a:pt x="883" y="1310"/>
                    </a:lnTo>
                    <a:cubicBezTo>
                      <a:pt x="883" y="1317"/>
                      <a:pt x="889" y="1317"/>
                      <a:pt x="900" y="1317"/>
                    </a:cubicBezTo>
                    <a:lnTo>
                      <a:pt x="906" y="1317"/>
                    </a:lnTo>
                    <a:cubicBezTo>
                      <a:pt x="911" y="1310"/>
                      <a:pt x="919" y="1299"/>
                      <a:pt x="911" y="1293"/>
                    </a:cubicBezTo>
                    <a:lnTo>
                      <a:pt x="853" y="1174"/>
                    </a:lnTo>
                    <a:cubicBezTo>
                      <a:pt x="1037" y="1079"/>
                      <a:pt x="1162" y="881"/>
                      <a:pt x="1162" y="661"/>
                    </a:cubicBezTo>
                    <a:cubicBezTo>
                      <a:pt x="1162" y="405"/>
                      <a:pt x="996" y="185"/>
                      <a:pt x="763" y="108"/>
                    </a:cubicBezTo>
                    <a:lnTo>
                      <a:pt x="763" y="18"/>
                    </a:lnTo>
                    <a:cubicBezTo>
                      <a:pt x="763" y="12"/>
                      <a:pt x="757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18"/>
              <p:cNvSpPr/>
              <p:nvPr/>
            </p:nvSpPr>
            <p:spPr>
              <a:xfrm>
                <a:off x="2373582" y="1884039"/>
                <a:ext cx="175436" cy="175436"/>
              </a:xfrm>
              <a:custGeom>
                <a:rect b="b" l="l" r="r" t="t"/>
                <a:pathLst>
                  <a:path extrusionOk="0" h="972" w="972">
                    <a:moveTo>
                      <a:pt x="101" y="507"/>
                    </a:moveTo>
                    <a:cubicBezTo>
                      <a:pt x="108" y="703"/>
                      <a:pt x="268" y="864"/>
                      <a:pt x="465" y="870"/>
                    </a:cubicBezTo>
                    <a:lnTo>
                      <a:pt x="465" y="936"/>
                    </a:lnTo>
                    <a:cubicBezTo>
                      <a:pt x="232" y="923"/>
                      <a:pt x="48" y="738"/>
                      <a:pt x="36" y="507"/>
                    </a:cubicBezTo>
                    <a:close/>
                    <a:moveTo>
                      <a:pt x="501" y="42"/>
                    </a:moveTo>
                    <a:cubicBezTo>
                      <a:pt x="537" y="42"/>
                      <a:pt x="572" y="48"/>
                      <a:pt x="608" y="54"/>
                    </a:cubicBezTo>
                    <a:lnTo>
                      <a:pt x="578" y="144"/>
                    </a:lnTo>
                    <a:cubicBezTo>
                      <a:pt x="578" y="149"/>
                      <a:pt x="584" y="161"/>
                      <a:pt x="590" y="161"/>
                    </a:cubicBezTo>
                    <a:lnTo>
                      <a:pt x="595" y="161"/>
                    </a:lnTo>
                    <a:cubicBezTo>
                      <a:pt x="601" y="161"/>
                      <a:pt x="608" y="161"/>
                      <a:pt x="614" y="149"/>
                    </a:cubicBezTo>
                    <a:lnTo>
                      <a:pt x="644" y="65"/>
                    </a:lnTo>
                    <a:cubicBezTo>
                      <a:pt x="672" y="78"/>
                      <a:pt x="703" y="95"/>
                      <a:pt x="733" y="114"/>
                    </a:cubicBezTo>
                    <a:lnTo>
                      <a:pt x="680" y="185"/>
                    </a:lnTo>
                    <a:cubicBezTo>
                      <a:pt x="672" y="197"/>
                      <a:pt x="680" y="202"/>
                      <a:pt x="685" y="208"/>
                    </a:cubicBezTo>
                    <a:cubicBezTo>
                      <a:pt x="691" y="215"/>
                      <a:pt x="691" y="215"/>
                      <a:pt x="697" y="215"/>
                    </a:cubicBezTo>
                    <a:cubicBezTo>
                      <a:pt x="703" y="215"/>
                      <a:pt x="708" y="215"/>
                      <a:pt x="708" y="208"/>
                    </a:cubicBezTo>
                    <a:lnTo>
                      <a:pt x="763" y="137"/>
                    </a:lnTo>
                    <a:cubicBezTo>
                      <a:pt x="793" y="155"/>
                      <a:pt x="815" y="185"/>
                      <a:pt x="834" y="208"/>
                    </a:cubicBezTo>
                    <a:lnTo>
                      <a:pt x="763" y="262"/>
                    </a:lnTo>
                    <a:cubicBezTo>
                      <a:pt x="757" y="268"/>
                      <a:pt x="757" y="280"/>
                      <a:pt x="763" y="287"/>
                    </a:cubicBezTo>
                    <a:cubicBezTo>
                      <a:pt x="763" y="292"/>
                      <a:pt x="768" y="292"/>
                      <a:pt x="774" y="292"/>
                    </a:cubicBezTo>
                    <a:lnTo>
                      <a:pt x="787" y="292"/>
                    </a:lnTo>
                    <a:lnTo>
                      <a:pt x="858" y="238"/>
                    </a:lnTo>
                    <a:cubicBezTo>
                      <a:pt x="875" y="268"/>
                      <a:pt x="894" y="298"/>
                      <a:pt x="905" y="334"/>
                    </a:cubicBezTo>
                    <a:lnTo>
                      <a:pt x="823" y="358"/>
                    </a:lnTo>
                    <a:cubicBezTo>
                      <a:pt x="810" y="364"/>
                      <a:pt x="804" y="375"/>
                      <a:pt x="810" y="381"/>
                    </a:cubicBezTo>
                    <a:cubicBezTo>
                      <a:pt x="810" y="387"/>
                      <a:pt x="823" y="394"/>
                      <a:pt x="828" y="394"/>
                    </a:cubicBezTo>
                    <a:lnTo>
                      <a:pt x="834" y="394"/>
                    </a:lnTo>
                    <a:lnTo>
                      <a:pt x="917" y="364"/>
                    </a:lnTo>
                    <a:cubicBezTo>
                      <a:pt x="923" y="400"/>
                      <a:pt x="930" y="435"/>
                      <a:pt x="935" y="471"/>
                    </a:cubicBezTo>
                    <a:lnTo>
                      <a:pt x="845" y="471"/>
                    </a:lnTo>
                    <a:cubicBezTo>
                      <a:pt x="834" y="471"/>
                      <a:pt x="828" y="477"/>
                      <a:pt x="828" y="488"/>
                    </a:cubicBezTo>
                    <a:cubicBezTo>
                      <a:pt x="828" y="494"/>
                      <a:pt x="834" y="507"/>
                      <a:pt x="845" y="507"/>
                    </a:cubicBezTo>
                    <a:lnTo>
                      <a:pt x="935" y="507"/>
                    </a:lnTo>
                    <a:cubicBezTo>
                      <a:pt x="930" y="543"/>
                      <a:pt x="923" y="578"/>
                      <a:pt x="917" y="608"/>
                    </a:cubicBezTo>
                    <a:lnTo>
                      <a:pt x="834" y="584"/>
                    </a:lnTo>
                    <a:cubicBezTo>
                      <a:pt x="831" y="582"/>
                      <a:pt x="827" y="582"/>
                      <a:pt x="824" y="582"/>
                    </a:cubicBezTo>
                    <a:cubicBezTo>
                      <a:pt x="816" y="582"/>
                      <a:pt x="810" y="586"/>
                      <a:pt x="810" y="590"/>
                    </a:cubicBezTo>
                    <a:cubicBezTo>
                      <a:pt x="804" y="601"/>
                      <a:pt x="810" y="614"/>
                      <a:pt x="823" y="614"/>
                    </a:cubicBezTo>
                    <a:lnTo>
                      <a:pt x="905" y="644"/>
                    </a:lnTo>
                    <a:cubicBezTo>
                      <a:pt x="894" y="673"/>
                      <a:pt x="875" y="708"/>
                      <a:pt x="858" y="738"/>
                    </a:cubicBezTo>
                    <a:lnTo>
                      <a:pt x="787" y="686"/>
                    </a:lnTo>
                    <a:cubicBezTo>
                      <a:pt x="783" y="683"/>
                      <a:pt x="779" y="681"/>
                      <a:pt x="774" y="681"/>
                    </a:cubicBezTo>
                    <a:cubicBezTo>
                      <a:pt x="770" y="681"/>
                      <a:pt x="765" y="683"/>
                      <a:pt x="763" y="686"/>
                    </a:cubicBezTo>
                    <a:cubicBezTo>
                      <a:pt x="757" y="697"/>
                      <a:pt x="757" y="708"/>
                      <a:pt x="763" y="716"/>
                    </a:cubicBezTo>
                    <a:lnTo>
                      <a:pt x="834" y="763"/>
                    </a:lnTo>
                    <a:cubicBezTo>
                      <a:pt x="815" y="793"/>
                      <a:pt x="793" y="816"/>
                      <a:pt x="763" y="840"/>
                    </a:cubicBezTo>
                    <a:lnTo>
                      <a:pt x="708" y="768"/>
                    </a:lnTo>
                    <a:cubicBezTo>
                      <a:pt x="705" y="762"/>
                      <a:pt x="700" y="759"/>
                      <a:pt x="695" y="759"/>
                    </a:cubicBezTo>
                    <a:cubicBezTo>
                      <a:pt x="691" y="759"/>
                      <a:pt x="688" y="760"/>
                      <a:pt x="685" y="763"/>
                    </a:cubicBezTo>
                    <a:cubicBezTo>
                      <a:pt x="680" y="768"/>
                      <a:pt x="672" y="780"/>
                      <a:pt x="680" y="787"/>
                    </a:cubicBezTo>
                    <a:lnTo>
                      <a:pt x="733" y="858"/>
                    </a:lnTo>
                    <a:cubicBezTo>
                      <a:pt x="703" y="881"/>
                      <a:pt x="672" y="894"/>
                      <a:pt x="644" y="906"/>
                    </a:cubicBezTo>
                    <a:lnTo>
                      <a:pt x="614" y="823"/>
                    </a:lnTo>
                    <a:cubicBezTo>
                      <a:pt x="608" y="816"/>
                      <a:pt x="601" y="810"/>
                      <a:pt x="590" y="810"/>
                    </a:cubicBezTo>
                    <a:cubicBezTo>
                      <a:pt x="584" y="816"/>
                      <a:pt x="578" y="823"/>
                      <a:pt x="578" y="834"/>
                    </a:cubicBezTo>
                    <a:lnTo>
                      <a:pt x="608" y="917"/>
                    </a:lnTo>
                    <a:cubicBezTo>
                      <a:pt x="572" y="930"/>
                      <a:pt x="537" y="936"/>
                      <a:pt x="501" y="936"/>
                    </a:cubicBezTo>
                    <a:lnTo>
                      <a:pt x="501" y="858"/>
                    </a:lnTo>
                    <a:cubicBezTo>
                      <a:pt x="501" y="846"/>
                      <a:pt x="494" y="840"/>
                      <a:pt x="482" y="840"/>
                    </a:cubicBezTo>
                    <a:cubicBezTo>
                      <a:pt x="292" y="840"/>
                      <a:pt x="136" y="680"/>
                      <a:pt x="136" y="488"/>
                    </a:cubicBezTo>
                    <a:cubicBezTo>
                      <a:pt x="136" y="477"/>
                      <a:pt x="125" y="471"/>
                      <a:pt x="119" y="471"/>
                    </a:cubicBezTo>
                    <a:lnTo>
                      <a:pt x="36" y="471"/>
                    </a:lnTo>
                    <a:cubicBezTo>
                      <a:pt x="36" y="435"/>
                      <a:pt x="42" y="400"/>
                      <a:pt x="54" y="364"/>
                    </a:cubicBezTo>
                    <a:lnTo>
                      <a:pt x="136" y="394"/>
                    </a:lnTo>
                    <a:lnTo>
                      <a:pt x="144" y="394"/>
                    </a:lnTo>
                    <a:cubicBezTo>
                      <a:pt x="149" y="394"/>
                      <a:pt x="161" y="387"/>
                      <a:pt x="161" y="381"/>
                    </a:cubicBezTo>
                    <a:cubicBezTo>
                      <a:pt x="161" y="375"/>
                      <a:pt x="161" y="364"/>
                      <a:pt x="149" y="358"/>
                    </a:cubicBezTo>
                    <a:lnTo>
                      <a:pt x="65" y="334"/>
                    </a:lnTo>
                    <a:cubicBezTo>
                      <a:pt x="78" y="298"/>
                      <a:pt x="95" y="268"/>
                      <a:pt x="114" y="238"/>
                    </a:cubicBezTo>
                    <a:lnTo>
                      <a:pt x="185" y="292"/>
                    </a:lnTo>
                    <a:lnTo>
                      <a:pt x="196" y="292"/>
                    </a:lnTo>
                    <a:cubicBezTo>
                      <a:pt x="202" y="292"/>
                      <a:pt x="202" y="292"/>
                      <a:pt x="208" y="287"/>
                    </a:cubicBezTo>
                    <a:cubicBezTo>
                      <a:pt x="215" y="280"/>
                      <a:pt x="215" y="268"/>
                      <a:pt x="202" y="262"/>
                    </a:cubicBezTo>
                    <a:lnTo>
                      <a:pt x="131" y="208"/>
                    </a:lnTo>
                    <a:cubicBezTo>
                      <a:pt x="155" y="185"/>
                      <a:pt x="179" y="155"/>
                      <a:pt x="208" y="137"/>
                    </a:cubicBezTo>
                    <a:lnTo>
                      <a:pt x="262" y="208"/>
                    </a:lnTo>
                    <a:cubicBezTo>
                      <a:pt x="262" y="215"/>
                      <a:pt x="268" y="215"/>
                      <a:pt x="274" y="215"/>
                    </a:cubicBezTo>
                    <a:cubicBezTo>
                      <a:pt x="279" y="215"/>
                      <a:pt x="279" y="215"/>
                      <a:pt x="287" y="208"/>
                    </a:cubicBezTo>
                    <a:cubicBezTo>
                      <a:pt x="292" y="202"/>
                      <a:pt x="292" y="197"/>
                      <a:pt x="287" y="185"/>
                    </a:cubicBezTo>
                    <a:lnTo>
                      <a:pt x="238" y="114"/>
                    </a:lnTo>
                    <a:cubicBezTo>
                      <a:pt x="262" y="95"/>
                      <a:pt x="298" y="78"/>
                      <a:pt x="328" y="65"/>
                    </a:cubicBezTo>
                    <a:lnTo>
                      <a:pt x="358" y="149"/>
                    </a:lnTo>
                    <a:cubicBezTo>
                      <a:pt x="358" y="161"/>
                      <a:pt x="369" y="161"/>
                      <a:pt x="375" y="161"/>
                    </a:cubicBezTo>
                    <a:lnTo>
                      <a:pt x="381" y="161"/>
                    </a:lnTo>
                    <a:cubicBezTo>
                      <a:pt x="387" y="161"/>
                      <a:pt x="394" y="149"/>
                      <a:pt x="394" y="144"/>
                    </a:cubicBezTo>
                    <a:lnTo>
                      <a:pt x="364" y="54"/>
                    </a:lnTo>
                    <a:cubicBezTo>
                      <a:pt x="399" y="48"/>
                      <a:pt x="429" y="42"/>
                      <a:pt x="465" y="42"/>
                    </a:cubicBezTo>
                    <a:lnTo>
                      <a:pt x="465" y="125"/>
                    </a:lnTo>
                    <a:cubicBezTo>
                      <a:pt x="465" y="137"/>
                      <a:pt x="477" y="144"/>
                      <a:pt x="482" y="144"/>
                    </a:cubicBezTo>
                    <a:cubicBezTo>
                      <a:pt x="494" y="144"/>
                      <a:pt x="501" y="137"/>
                      <a:pt x="501" y="125"/>
                    </a:cubicBezTo>
                    <a:lnTo>
                      <a:pt x="501" y="42"/>
                    </a:lnTo>
                    <a:close/>
                    <a:moveTo>
                      <a:pt x="482" y="1"/>
                    </a:moveTo>
                    <a:cubicBezTo>
                      <a:pt x="221" y="1"/>
                      <a:pt x="1" y="221"/>
                      <a:pt x="1" y="488"/>
                    </a:cubicBezTo>
                    <a:cubicBezTo>
                      <a:pt x="1" y="757"/>
                      <a:pt x="221" y="971"/>
                      <a:pt x="482" y="971"/>
                    </a:cubicBezTo>
                    <a:cubicBezTo>
                      <a:pt x="751" y="971"/>
                      <a:pt x="971" y="757"/>
                      <a:pt x="971" y="488"/>
                    </a:cubicBezTo>
                    <a:cubicBezTo>
                      <a:pt x="971" y="221"/>
                      <a:pt x="751" y="1"/>
                      <a:pt x="4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18"/>
              <p:cNvSpPr/>
              <p:nvPr/>
            </p:nvSpPr>
            <p:spPr>
              <a:xfrm>
                <a:off x="2448666" y="1916347"/>
                <a:ext cx="42235" cy="85011"/>
              </a:xfrm>
              <a:custGeom>
                <a:rect b="b" l="l" r="r" t="t"/>
                <a:pathLst>
                  <a:path extrusionOk="0" h="471" w="234">
                    <a:moveTo>
                      <a:pt x="66" y="274"/>
                    </a:moveTo>
                    <a:cubicBezTo>
                      <a:pt x="91" y="274"/>
                      <a:pt x="102" y="292"/>
                      <a:pt x="102" y="309"/>
                    </a:cubicBezTo>
                    <a:cubicBezTo>
                      <a:pt x="102" y="328"/>
                      <a:pt x="91" y="345"/>
                      <a:pt x="66" y="345"/>
                    </a:cubicBezTo>
                    <a:cubicBezTo>
                      <a:pt x="49" y="345"/>
                      <a:pt x="36" y="328"/>
                      <a:pt x="36" y="309"/>
                    </a:cubicBezTo>
                    <a:cubicBezTo>
                      <a:pt x="36" y="292"/>
                      <a:pt x="49" y="274"/>
                      <a:pt x="66" y="274"/>
                    </a:cubicBezTo>
                    <a:close/>
                    <a:moveTo>
                      <a:pt x="66" y="1"/>
                    </a:moveTo>
                    <a:cubicBezTo>
                      <a:pt x="61" y="1"/>
                      <a:pt x="49" y="6"/>
                      <a:pt x="49" y="18"/>
                    </a:cubicBezTo>
                    <a:lnTo>
                      <a:pt x="49" y="238"/>
                    </a:lnTo>
                    <a:cubicBezTo>
                      <a:pt x="19" y="251"/>
                      <a:pt x="1" y="274"/>
                      <a:pt x="1" y="309"/>
                    </a:cubicBezTo>
                    <a:cubicBezTo>
                      <a:pt x="1" y="345"/>
                      <a:pt x="31" y="381"/>
                      <a:pt x="66" y="381"/>
                    </a:cubicBezTo>
                    <a:cubicBezTo>
                      <a:pt x="85" y="381"/>
                      <a:pt x="91" y="375"/>
                      <a:pt x="102" y="369"/>
                    </a:cubicBezTo>
                    <a:lnTo>
                      <a:pt x="204" y="471"/>
                    </a:lnTo>
                    <a:lnTo>
                      <a:pt x="228" y="471"/>
                    </a:lnTo>
                    <a:cubicBezTo>
                      <a:pt x="234" y="458"/>
                      <a:pt x="234" y="447"/>
                      <a:pt x="228" y="441"/>
                    </a:cubicBezTo>
                    <a:lnTo>
                      <a:pt x="132" y="345"/>
                    </a:lnTo>
                    <a:cubicBezTo>
                      <a:pt x="138" y="334"/>
                      <a:pt x="138" y="322"/>
                      <a:pt x="138" y="309"/>
                    </a:cubicBezTo>
                    <a:cubicBezTo>
                      <a:pt x="138" y="274"/>
                      <a:pt x="114" y="251"/>
                      <a:pt x="85" y="238"/>
                    </a:cubicBezTo>
                    <a:lnTo>
                      <a:pt x="85" y="18"/>
                    </a:lnTo>
                    <a:cubicBezTo>
                      <a:pt x="85" y="6"/>
                      <a:pt x="78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3" name="Google Shape;603;p18"/>
            <p:cNvGrpSpPr/>
            <p:nvPr/>
          </p:nvGrpSpPr>
          <p:grpSpPr>
            <a:xfrm>
              <a:off x="713320" y="4670593"/>
              <a:ext cx="445287" cy="394194"/>
              <a:chOff x="5697486" y="2953442"/>
              <a:chExt cx="240774" cy="213159"/>
            </a:xfrm>
          </p:grpSpPr>
          <p:sp>
            <p:nvSpPr>
              <p:cNvPr id="604" name="Google Shape;604;p18"/>
              <p:cNvSpPr/>
              <p:nvPr/>
            </p:nvSpPr>
            <p:spPr>
              <a:xfrm>
                <a:off x="5718784" y="2991164"/>
                <a:ext cx="25991" cy="25991"/>
              </a:xfrm>
              <a:custGeom>
                <a:rect b="b" l="l" r="r" t="t"/>
                <a:pathLst>
                  <a:path extrusionOk="0" h="144" w="144">
                    <a:moveTo>
                      <a:pt x="72" y="36"/>
                    </a:moveTo>
                    <a:cubicBezTo>
                      <a:pt x="96" y="36"/>
                      <a:pt x="108" y="49"/>
                      <a:pt x="108" y="72"/>
                    </a:cubicBezTo>
                    <a:cubicBezTo>
                      <a:pt x="108" y="91"/>
                      <a:pt x="96" y="108"/>
                      <a:pt x="72" y="108"/>
                    </a:cubicBezTo>
                    <a:cubicBezTo>
                      <a:pt x="55" y="108"/>
                      <a:pt x="36" y="91"/>
                      <a:pt x="36" y="72"/>
                    </a:cubicBezTo>
                    <a:cubicBezTo>
                      <a:pt x="36" y="49"/>
                      <a:pt x="55" y="36"/>
                      <a:pt x="72" y="36"/>
                    </a:cubicBezTo>
                    <a:close/>
                    <a:moveTo>
                      <a:pt x="72" y="1"/>
                    </a:moveTo>
                    <a:cubicBezTo>
                      <a:pt x="36" y="1"/>
                      <a:pt x="1" y="31"/>
                      <a:pt x="1" y="72"/>
                    </a:cubicBezTo>
                    <a:cubicBezTo>
                      <a:pt x="1" y="108"/>
                      <a:pt x="36" y="144"/>
                      <a:pt x="72" y="144"/>
                    </a:cubicBezTo>
                    <a:cubicBezTo>
                      <a:pt x="114" y="144"/>
                      <a:pt x="144" y="108"/>
                      <a:pt x="144" y="72"/>
                    </a:cubicBezTo>
                    <a:cubicBezTo>
                      <a:pt x="144" y="31"/>
                      <a:pt x="114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18"/>
              <p:cNvSpPr/>
              <p:nvPr/>
            </p:nvSpPr>
            <p:spPr>
              <a:xfrm>
                <a:off x="5755423" y="2991164"/>
                <a:ext cx="25991" cy="25991"/>
              </a:xfrm>
              <a:custGeom>
                <a:rect b="b" l="l" r="r" t="t"/>
                <a:pathLst>
                  <a:path extrusionOk="0" h="144" w="144">
                    <a:moveTo>
                      <a:pt x="72" y="36"/>
                    </a:moveTo>
                    <a:cubicBezTo>
                      <a:pt x="89" y="36"/>
                      <a:pt x="108" y="49"/>
                      <a:pt x="108" y="72"/>
                    </a:cubicBezTo>
                    <a:cubicBezTo>
                      <a:pt x="108" y="91"/>
                      <a:pt x="89" y="108"/>
                      <a:pt x="72" y="108"/>
                    </a:cubicBezTo>
                    <a:cubicBezTo>
                      <a:pt x="48" y="108"/>
                      <a:pt x="36" y="91"/>
                      <a:pt x="36" y="72"/>
                    </a:cubicBezTo>
                    <a:cubicBezTo>
                      <a:pt x="36" y="49"/>
                      <a:pt x="48" y="36"/>
                      <a:pt x="72" y="36"/>
                    </a:cubicBezTo>
                    <a:close/>
                    <a:moveTo>
                      <a:pt x="72" y="1"/>
                    </a:moveTo>
                    <a:cubicBezTo>
                      <a:pt x="31" y="1"/>
                      <a:pt x="1" y="31"/>
                      <a:pt x="1" y="72"/>
                    </a:cubicBezTo>
                    <a:cubicBezTo>
                      <a:pt x="1" y="108"/>
                      <a:pt x="31" y="144"/>
                      <a:pt x="72" y="144"/>
                    </a:cubicBezTo>
                    <a:cubicBezTo>
                      <a:pt x="108" y="144"/>
                      <a:pt x="144" y="108"/>
                      <a:pt x="144" y="72"/>
                    </a:cubicBezTo>
                    <a:cubicBezTo>
                      <a:pt x="144" y="31"/>
                      <a:pt x="108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18"/>
              <p:cNvSpPr/>
              <p:nvPr/>
            </p:nvSpPr>
            <p:spPr>
              <a:xfrm>
                <a:off x="5790799" y="2991164"/>
                <a:ext cx="25991" cy="25991"/>
              </a:xfrm>
              <a:custGeom>
                <a:rect b="b" l="l" r="r" t="t"/>
                <a:pathLst>
                  <a:path extrusionOk="0" h="144" w="144">
                    <a:moveTo>
                      <a:pt x="72" y="36"/>
                    </a:moveTo>
                    <a:cubicBezTo>
                      <a:pt x="96" y="36"/>
                      <a:pt x="108" y="49"/>
                      <a:pt x="108" y="72"/>
                    </a:cubicBezTo>
                    <a:cubicBezTo>
                      <a:pt x="108" y="91"/>
                      <a:pt x="96" y="108"/>
                      <a:pt x="72" y="108"/>
                    </a:cubicBezTo>
                    <a:cubicBezTo>
                      <a:pt x="55" y="108"/>
                      <a:pt x="36" y="91"/>
                      <a:pt x="36" y="72"/>
                    </a:cubicBezTo>
                    <a:cubicBezTo>
                      <a:pt x="36" y="49"/>
                      <a:pt x="55" y="36"/>
                      <a:pt x="72" y="36"/>
                    </a:cubicBezTo>
                    <a:close/>
                    <a:moveTo>
                      <a:pt x="72" y="1"/>
                    </a:moveTo>
                    <a:cubicBezTo>
                      <a:pt x="36" y="1"/>
                      <a:pt x="1" y="31"/>
                      <a:pt x="1" y="72"/>
                    </a:cubicBezTo>
                    <a:cubicBezTo>
                      <a:pt x="1" y="108"/>
                      <a:pt x="36" y="144"/>
                      <a:pt x="72" y="144"/>
                    </a:cubicBezTo>
                    <a:cubicBezTo>
                      <a:pt x="115" y="144"/>
                      <a:pt x="143" y="108"/>
                      <a:pt x="143" y="72"/>
                    </a:cubicBezTo>
                    <a:cubicBezTo>
                      <a:pt x="143" y="31"/>
                      <a:pt x="115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18"/>
              <p:cNvSpPr/>
              <p:nvPr/>
            </p:nvSpPr>
            <p:spPr>
              <a:xfrm>
                <a:off x="5718784" y="3037370"/>
                <a:ext cx="198178" cy="6678"/>
              </a:xfrm>
              <a:custGeom>
                <a:rect b="b" l="l" r="r" t="t"/>
                <a:pathLst>
                  <a:path extrusionOk="0" h="37" w="1098">
                    <a:moveTo>
                      <a:pt x="19" y="0"/>
                    </a:moveTo>
                    <a:cubicBezTo>
                      <a:pt x="6" y="0"/>
                      <a:pt x="1" y="8"/>
                      <a:pt x="1" y="19"/>
                    </a:cubicBezTo>
                    <a:cubicBezTo>
                      <a:pt x="1" y="30"/>
                      <a:pt x="6" y="36"/>
                      <a:pt x="19" y="36"/>
                    </a:cubicBezTo>
                    <a:lnTo>
                      <a:pt x="1079" y="36"/>
                    </a:lnTo>
                    <a:cubicBezTo>
                      <a:pt x="1091" y="36"/>
                      <a:pt x="1097" y="30"/>
                      <a:pt x="1097" y="19"/>
                    </a:cubicBezTo>
                    <a:cubicBezTo>
                      <a:pt x="1097" y="8"/>
                      <a:pt x="1091" y="0"/>
                      <a:pt x="10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18"/>
              <p:cNvSpPr/>
              <p:nvPr/>
            </p:nvSpPr>
            <p:spPr>
              <a:xfrm>
                <a:off x="5718784" y="3054697"/>
                <a:ext cx="198178" cy="6498"/>
              </a:xfrm>
              <a:custGeom>
                <a:rect b="b" l="l" r="r" t="t"/>
                <a:pathLst>
                  <a:path extrusionOk="0" h="36" w="1098">
                    <a:moveTo>
                      <a:pt x="19" y="0"/>
                    </a:moveTo>
                    <a:cubicBezTo>
                      <a:pt x="6" y="0"/>
                      <a:pt x="1" y="6"/>
                      <a:pt x="1" y="19"/>
                    </a:cubicBezTo>
                    <a:cubicBezTo>
                      <a:pt x="1" y="30"/>
                      <a:pt x="6" y="36"/>
                      <a:pt x="19" y="36"/>
                    </a:cubicBezTo>
                    <a:lnTo>
                      <a:pt x="1079" y="36"/>
                    </a:lnTo>
                    <a:cubicBezTo>
                      <a:pt x="1091" y="36"/>
                      <a:pt x="1097" y="30"/>
                      <a:pt x="1097" y="19"/>
                    </a:cubicBezTo>
                    <a:cubicBezTo>
                      <a:pt x="1097" y="6"/>
                      <a:pt x="1091" y="0"/>
                      <a:pt x="10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18"/>
              <p:cNvSpPr/>
              <p:nvPr/>
            </p:nvSpPr>
            <p:spPr>
              <a:xfrm>
                <a:off x="5718784" y="3071844"/>
                <a:ext cx="15522" cy="6678"/>
              </a:xfrm>
              <a:custGeom>
                <a:rect b="b" l="l" r="r" t="t"/>
                <a:pathLst>
                  <a:path extrusionOk="0" h="37" w="86">
                    <a:moveTo>
                      <a:pt x="19" y="1"/>
                    </a:moveTo>
                    <a:cubicBezTo>
                      <a:pt x="6" y="1"/>
                      <a:pt x="1" y="7"/>
                      <a:pt x="1" y="18"/>
                    </a:cubicBezTo>
                    <a:cubicBezTo>
                      <a:pt x="1" y="31"/>
                      <a:pt x="6" y="37"/>
                      <a:pt x="19" y="37"/>
                    </a:cubicBezTo>
                    <a:lnTo>
                      <a:pt x="66" y="37"/>
                    </a:lnTo>
                    <a:cubicBezTo>
                      <a:pt x="78" y="37"/>
                      <a:pt x="85" y="31"/>
                      <a:pt x="85" y="18"/>
                    </a:cubicBezTo>
                    <a:cubicBezTo>
                      <a:pt x="85" y="7"/>
                      <a:pt x="78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18"/>
              <p:cNvSpPr/>
              <p:nvPr/>
            </p:nvSpPr>
            <p:spPr>
              <a:xfrm>
                <a:off x="5742609" y="3071844"/>
                <a:ext cx="60284" cy="6678"/>
              </a:xfrm>
              <a:custGeom>
                <a:rect b="b" l="l" r="r" t="t"/>
                <a:pathLst>
                  <a:path extrusionOk="0" h="37" w="334">
                    <a:moveTo>
                      <a:pt x="17" y="1"/>
                    </a:moveTo>
                    <a:cubicBezTo>
                      <a:pt x="6" y="1"/>
                      <a:pt x="0" y="7"/>
                      <a:pt x="0" y="18"/>
                    </a:cubicBezTo>
                    <a:cubicBezTo>
                      <a:pt x="0" y="31"/>
                      <a:pt x="6" y="37"/>
                      <a:pt x="17" y="37"/>
                    </a:cubicBezTo>
                    <a:lnTo>
                      <a:pt x="125" y="37"/>
                    </a:lnTo>
                    <a:cubicBezTo>
                      <a:pt x="137" y="37"/>
                      <a:pt x="143" y="31"/>
                      <a:pt x="143" y="18"/>
                    </a:cubicBezTo>
                    <a:cubicBezTo>
                      <a:pt x="143" y="7"/>
                      <a:pt x="137" y="1"/>
                      <a:pt x="125" y="1"/>
                    </a:cubicBezTo>
                    <a:close/>
                    <a:moveTo>
                      <a:pt x="209" y="1"/>
                    </a:moveTo>
                    <a:cubicBezTo>
                      <a:pt x="196" y="1"/>
                      <a:pt x="190" y="7"/>
                      <a:pt x="190" y="18"/>
                    </a:cubicBezTo>
                    <a:cubicBezTo>
                      <a:pt x="190" y="31"/>
                      <a:pt x="196" y="37"/>
                      <a:pt x="209" y="37"/>
                    </a:cubicBezTo>
                    <a:lnTo>
                      <a:pt x="316" y="37"/>
                    </a:lnTo>
                    <a:cubicBezTo>
                      <a:pt x="322" y="37"/>
                      <a:pt x="333" y="31"/>
                      <a:pt x="333" y="18"/>
                    </a:cubicBezTo>
                    <a:cubicBezTo>
                      <a:pt x="333" y="7"/>
                      <a:pt x="322" y="1"/>
                      <a:pt x="3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18"/>
              <p:cNvSpPr/>
              <p:nvPr/>
            </p:nvSpPr>
            <p:spPr>
              <a:xfrm>
                <a:off x="5810112" y="3071844"/>
                <a:ext cx="15522" cy="6678"/>
              </a:xfrm>
              <a:custGeom>
                <a:rect b="b" l="l" r="r" t="t"/>
                <a:pathLst>
                  <a:path extrusionOk="0" h="37" w="86">
                    <a:moveTo>
                      <a:pt x="19" y="1"/>
                    </a:moveTo>
                    <a:cubicBezTo>
                      <a:pt x="14" y="1"/>
                      <a:pt x="1" y="7"/>
                      <a:pt x="1" y="18"/>
                    </a:cubicBezTo>
                    <a:cubicBezTo>
                      <a:pt x="1" y="31"/>
                      <a:pt x="14" y="37"/>
                      <a:pt x="19" y="37"/>
                    </a:cubicBezTo>
                    <a:lnTo>
                      <a:pt x="66" y="37"/>
                    </a:lnTo>
                    <a:cubicBezTo>
                      <a:pt x="79" y="37"/>
                      <a:pt x="85" y="31"/>
                      <a:pt x="85" y="18"/>
                    </a:cubicBezTo>
                    <a:cubicBezTo>
                      <a:pt x="85" y="7"/>
                      <a:pt x="79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18"/>
              <p:cNvSpPr/>
              <p:nvPr/>
            </p:nvSpPr>
            <p:spPr>
              <a:xfrm>
                <a:off x="5697486" y="2953442"/>
                <a:ext cx="240774" cy="213159"/>
              </a:xfrm>
              <a:custGeom>
                <a:rect b="b" l="l" r="r" t="t"/>
                <a:pathLst>
                  <a:path extrusionOk="0" h="1181" w="1334">
                    <a:moveTo>
                      <a:pt x="1298" y="37"/>
                    </a:moveTo>
                    <a:lnTo>
                      <a:pt x="1298" y="943"/>
                    </a:lnTo>
                    <a:lnTo>
                      <a:pt x="459" y="943"/>
                    </a:lnTo>
                    <a:cubicBezTo>
                      <a:pt x="453" y="943"/>
                      <a:pt x="446" y="943"/>
                      <a:pt x="440" y="949"/>
                    </a:cubicBezTo>
                    <a:lnTo>
                      <a:pt x="339" y="1127"/>
                    </a:lnTo>
                    <a:lnTo>
                      <a:pt x="232" y="949"/>
                    </a:lnTo>
                    <a:cubicBezTo>
                      <a:pt x="226" y="943"/>
                      <a:pt x="226" y="943"/>
                      <a:pt x="214" y="943"/>
                    </a:cubicBezTo>
                    <a:lnTo>
                      <a:pt x="36" y="943"/>
                    </a:lnTo>
                    <a:lnTo>
                      <a:pt x="36" y="37"/>
                    </a:lnTo>
                    <a:close/>
                    <a:moveTo>
                      <a:pt x="17" y="1"/>
                    </a:moveTo>
                    <a:cubicBezTo>
                      <a:pt x="12" y="1"/>
                      <a:pt x="0" y="8"/>
                      <a:pt x="0" y="19"/>
                    </a:cubicBezTo>
                    <a:lnTo>
                      <a:pt x="0" y="960"/>
                    </a:lnTo>
                    <a:cubicBezTo>
                      <a:pt x="0" y="966"/>
                      <a:pt x="12" y="979"/>
                      <a:pt x="17" y="979"/>
                    </a:cubicBezTo>
                    <a:lnTo>
                      <a:pt x="209" y="979"/>
                    </a:lnTo>
                    <a:lnTo>
                      <a:pt x="322" y="1174"/>
                    </a:lnTo>
                    <a:cubicBezTo>
                      <a:pt x="327" y="1180"/>
                      <a:pt x="333" y="1180"/>
                      <a:pt x="339" y="1180"/>
                    </a:cubicBezTo>
                    <a:cubicBezTo>
                      <a:pt x="346" y="1180"/>
                      <a:pt x="352" y="1180"/>
                      <a:pt x="352" y="1174"/>
                    </a:cubicBezTo>
                    <a:lnTo>
                      <a:pt x="470" y="979"/>
                    </a:lnTo>
                    <a:lnTo>
                      <a:pt x="1317" y="979"/>
                    </a:lnTo>
                    <a:cubicBezTo>
                      <a:pt x="1328" y="979"/>
                      <a:pt x="1334" y="966"/>
                      <a:pt x="1334" y="960"/>
                    </a:cubicBezTo>
                    <a:lnTo>
                      <a:pt x="1334" y="19"/>
                    </a:lnTo>
                    <a:cubicBezTo>
                      <a:pt x="1334" y="8"/>
                      <a:pt x="1328" y="1"/>
                      <a:pt x="1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3" name="Google Shape;613;p18"/>
            <p:cNvGrpSpPr/>
            <p:nvPr/>
          </p:nvGrpSpPr>
          <p:grpSpPr>
            <a:xfrm>
              <a:off x="7935818" y="34314"/>
              <a:ext cx="565294" cy="461632"/>
              <a:chOff x="2909999" y="3910400"/>
              <a:chExt cx="210632" cy="172007"/>
            </a:xfrm>
          </p:grpSpPr>
          <p:sp>
            <p:nvSpPr>
              <p:cNvPr id="614" name="Google Shape;614;p18"/>
              <p:cNvSpPr/>
              <p:nvPr/>
            </p:nvSpPr>
            <p:spPr>
              <a:xfrm>
                <a:off x="3111967" y="4000645"/>
                <a:ext cx="8664" cy="22742"/>
              </a:xfrm>
              <a:custGeom>
                <a:rect b="b" l="l" r="r" t="t"/>
                <a:pathLst>
                  <a:path extrusionOk="0" h="126" w="48">
                    <a:moveTo>
                      <a:pt x="25" y="1"/>
                    </a:moveTo>
                    <a:lnTo>
                      <a:pt x="1" y="12"/>
                    </a:lnTo>
                    <a:cubicBezTo>
                      <a:pt x="19" y="42"/>
                      <a:pt x="25" y="72"/>
                      <a:pt x="25" y="102"/>
                    </a:cubicBezTo>
                    <a:lnTo>
                      <a:pt x="25" y="120"/>
                    </a:lnTo>
                    <a:lnTo>
                      <a:pt x="48" y="125"/>
                    </a:lnTo>
                    <a:lnTo>
                      <a:pt x="48" y="102"/>
                    </a:lnTo>
                    <a:cubicBezTo>
                      <a:pt x="48" y="67"/>
                      <a:pt x="42" y="37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18"/>
              <p:cNvSpPr/>
              <p:nvPr/>
            </p:nvSpPr>
            <p:spPr>
              <a:xfrm>
                <a:off x="3093737" y="4041436"/>
                <a:ext cx="19493" cy="16425"/>
              </a:xfrm>
              <a:custGeom>
                <a:rect b="b" l="l" r="r" t="t"/>
                <a:pathLst>
                  <a:path extrusionOk="0" h="91" w="108">
                    <a:moveTo>
                      <a:pt x="85" y="1"/>
                    </a:moveTo>
                    <a:cubicBezTo>
                      <a:pt x="66" y="31"/>
                      <a:pt x="36" y="55"/>
                      <a:pt x="0" y="72"/>
                    </a:cubicBezTo>
                    <a:lnTo>
                      <a:pt x="13" y="91"/>
                    </a:lnTo>
                    <a:cubicBezTo>
                      <a:pt x="49" y="72"/>
                      <a:pt x="85" y="48"/>
                      <a:pt x="107" y="12"/>
                    </a:cubicBez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18"/>
              <p:cNvSpPr/>
              <p:nvPr/>
            </p:nvSpPr>
            <p:spPr>
              <a:xfrm>
                <a:off x="2962702" y="3911483"/>
                <a:ext cx="21478" cy="11010"/>
              </a:xfrm>
              <a:custGeom>
                <a:rect b="b" l="l" r="r" t="t"/>
                <a:pathLst>
                  <a:path extrusionOk="0" h="61" w="119">
                    <a:moveTo>
                      <a:pt x="119" y="0"/>
                    </a:moveTo>
                    <a:cubicBezTo>
                      <a:pt x="77" y="6"/>
                      <a:pt x="36" y="18"/>
                      <a:pt x="0" y="42"/>
                    </a:cubicBezTo>
                    <a:lnTo>
                      <a:pt x="11" y="60"/>
                    </a:lnTo>
                    <a:cubicBezTo>
                      <a:pt x="47" y="42"/>
                      <a:pt x="83" y="30"/>
                      <a:pt x="119" y="18"/>
                    </a:cubicBez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18"/>
              <p:cNvSpPr/>
              <p:nvPr/>
            </p:nvSpPr>
            <p:spPr>
              <a:xfrm>
                <a:off x="3005658" y="3910400"/>
                <a:ext cx="21659" cy="10829"/>
              </a:xfrm>
              <a:custGeom>
                <a:rect b="b" l="l" r="r" t="t"/>
                <a:pathLst>
                  <a:path extrusionOk="0" h="60" w="120">
                    <a:moveTo>
                      <a:pt x="1" y="1"/>
                    </a:moveTo>
                    <a:lnTo>
                      <a:pt x="1" y="24"/>
                    </a:lnTo>
                    <a:cubicBezTo>
                      <a:pt x="37" y="31"/>
                      <a:pt x="72" y="42"/>
                      <a:pt x="108" y="59"/>
                    </a:cubicBezTo>
                    <a:lnTo>
                      <a:pt x="119" y="42"/>
                    </a:lnTo>
                    <a:cubicBezTo>
                      <a:pt x="84" y="18"/>
                      <a:pt x="42" y="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18"/>
              <p:cNvSpPr/>
              <p:nvPr/>
            </p:nvSpPr>
            <p:spPr>
              <a:xfrm>
                <a:off x="3041034" y="3930795"/>
                <a:ext cx="15161" cy="20576"/>
              </a:xfrm>
              <a:custGeom>
                <a:rect b="b" l="l" r="r" t="t"/>
                <a:pathLst>
                  <a:path extrusionOk="0" h="114" w="84">
                    <a:moveTo>
                      <a:pt x="19" y="1"/>
                    </a:moveTo>
                    <a:lnTo>
                      <a:pt x="1" y="18"/>
                    </a:lnTo>
                    <a:cubicBezTo>
                      <a:pt x="25" y="48"/>
                      <a:pt x="48" y="78"/>
                      <a:pt x="61" y="113"/>
                    </a:cubicBezTo>
                    <a:lnTo>
                      <a:pt x="84" y="108"/>
                    </a:lnTo>
                    <a:cubicBezTo>
                      <a:pt x="66" y="66"/>
                      <a:pt x="48" y="3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18"/>
              <p:cNvSpPr/>
              <p:nvPr/>
            </p:nvSpPr>
            <p:spPr>
              <a:xfrm>
                <a:off x="3051864" y="4057680"/>
                <a:ext cx="21659" cy="4332"/>
              </a:xfrm>
              <a:custGeom>
                <a:rect b="b" l="l" r="r" t="t"/>
                <a:pathLst>
                  <a:path extrusionOk="0" h="24" w="120">
                    <a:moveTo>
                      <a:pt x="1" y="1"/>
                    </a:moveTo>
                    <a:lnTo>
                      <a:pt x="1" y="24"/>
                    </a:lnTo>
                    <a:lnTo>
                      <a:pt x="119" y="24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18"/>
              <p:cNvSpPr/>
              <p:nvPr/>
            </p:nvSpPr>
            <p:spPr>
              <a:xfrm>
                <a:off x="2934726" y="3932961"/>
                <a:ext cx="15161" cy="20395"/>
              </a:xfrm>
              <a:custGeom>
                <a:rect b="b" l="l" r="r" t="t"/>
                <a:pathLst>
                  <a:path extrusionOk="0" h="113" w="84">
                    <a:moveTo>
                      <a:pt x="65" y="0"/>
                    </a:moveTo>
                    <a:cubicBezTo>
                      <a:pt x="36" y="30"/>
                      <a:pt x="18" y="66"/>
                      <a:pt x="1" y="107"/>
                    </a:cubicBezTo>
                    <a:lnTo>
                      <a:pt x="24" y="113"/>
                    </a:lnTo>
                    <a:cubicBezTo>
                      <a:pt x="36" y="77"/>
                      <a:pt x="54" y="49"/>
                      <a:pt x="84" y="19"/>
                    </a:cubicBez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18"/>
              <p:cNvSpPr/>
              <p:nvPr/>
            </p:nvSpPr>
            <p:spPr>
              <a:xfrm>
                <a:off x="2923896" y="3973933"/>
                <a:ext cx="12093" cy="18229"/>
              </a:xfrm>
              <a:custGeom>
                <a:rect b="b" l="l" r="r" t="t"/>
                <a:pathLst>
                  <a:path extrusionOk="0" h="101" w="67">
                    <a:moveTo>
                      <a:pt x="36" y="0"/>
                    </a:moveTo>
                    <a:lnTo>
                      <a:pt x="36" y="6"/>
                    </a:lnTo>
                    <a:cubicBezTo>
                      <a:pt x="36" y="23"/>
                      <a:pt x="36" y="36"/>
                      <a:pt x="42" y="53"/>
                    </a:cubicBezTo>
                    <a:cubicBezTo>
                      <a:pt x="25" y="65"/>
                      <a:pt x="12" y="72"/>
                      <a:pt x="1" y="89"/>
                    </a:cubicBezTo>
                    <a:lnTo>
                      <a:pt x="12" y="100"/>
                    </a:lnTo>
                    <a:cubicBezTo>
                      <a:pt x="31" y="89"/>
                      <a:pt x="42" y="77"/>
                      <a:pt x="61" y="72"/>
                    </a:cubicBezTo>
                    <a:lnTo>
                      <a:pt x="66" y="65"/>
                    </a:lnTo>
                    <a:lnTo>
                      <a:pt x="66" y="59"/>
                    </a:lnTo>
                    <a:cubicBezTo>
                      <a:pt x="66" y="42"/>
                      <a:pt x="61" y="23"/>
                      <a:pt x="61" y="6"/>
                    </a:cubicBez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18"/>
              <p:cNvSpPr/>
              <p:nvPr/>
            </p:nvSpPr>
            <p:spPr>
              <a:xfrm>
                <a:off x="2911082" y="4009309"/>
                <a:ext cx="5595" cy="21478"/>
              </a:xfrm>
              <a:custGeom>
                <a:rect b="b" l="l" r="r" t="t"/>
                <a:pathLst>
                  <a:path extrusionOk="0" h="119" w="31">
                    <a:moveTo>
                      <a:pt x="6" y="0"/>
                    </a:moveTo>
                    <a:cubicBezTo>
                      <a:pt x="0" y="19"/>
                      <a:pt x="0" y="36"/>
                      <a:pt x="0" y="54"/>
                    </a:cubicBezTo>
                    <a:cubicBezTo>
                      <a:pt x="0" y="77"/>
                      <a:pt x="0" y="102"/>
                      <a:pt x="6" y="119"/>
                    </a:cubicBezTo>
                    <a:lnTo>
                      <a:pt x="30" y="113"/>
                    </a:lnTo>
                    <a:cubicBezTo>
                      <a:pt x="24" y="96"/>
                      <a:pt x="24" y="77"/>
                      <a:pt x="24" y="54"/>
                    </a:cubicBezTo>
                    <a:cubicBezTo>
                      <a:pt x="24" y="42"/>
                      <a:pt x="24" y="24"/>
                      <a:pt x="30" y="6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18"/>
              <p:cNvSpPr/>
              <p:nvPr/>
            </p:nvSpPr>
            <p:spPr>
              <a:xfrm>
                <a:off x="2923896" y="4046851"/>
                <a:ext cx="21659" cy="14078"/>
              </a:xfrm>
              <a:custGeom>
                <a:rect b="b" l="l" r="r" t="t"/>
                <a:pathLst>
                  <a:path extrusionOk="0" h="78" w="120">
                    <a:moveTo>
                      <a:pt x="18" y="1"/>
                    </a:moveTo>
                    <a:lnTo>
                      <a:pt x="1" y="18"/>
                    </a:lnTo>
                    <a:cubicBezTo>
                      <a:pt x="36" y="48"/>
                      <a:pt x="72" y="67"/>
                      <a:pt x="114" y="78"/>
                    </a:cubicBezTo>
                    <a:lnTo>
                      <a:pt x="119" y="54"/>
                    </a:lnTo>
                    <a:cubicBezTo>
                      <a:pt x="78" y="48"/>
                      <a:pt x="48" y="3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18"/>
              <p:cNvSpPr/>
              <p:nvPr/>
            </p:nvSpPr>
            <p:spPr>
              <a:xfrm>
                <a:off x="2965770" y="4057680"/>
                <a:ext cx="21839" cy="4332"/>
              </a:xfrm>
              <a:custGeom>
                <a:rect b="b" l="l" r="r" t="t"/>
                <a:pathLst>
                  <a:path extrusionOk="0" h="24" w="121">
                    <a:moveTo>
                      <a:pt x="0" y="1"/>
                    </a:moveTo>
                    <a:lnTo>
                      <a:pt x="0" y="24"/>
                    </a:lnTo>
                    <a:lnTo>
                      <a:pt x="120" y="2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18"/>
              <p:cNvSpPr/>
              <p:nvPr/>
            </p:nvSpPr>
            <p:spPr>
              <a:xfrm>
                <a:off x="3070274" y="3959674"/>
                <a:ext cx="31044" cy="28337"/>
              </a:xfrm>
              <a:custGeom>
                <a:rect b="b" l="l" r="r" t="t"/>
                <a:pathLst>
                  <a:path extrusionOk="0" h="157" w="172">
                    <a:moveTo>
                      <a:pt x="17" y="1"/>
                    </a:moveTo>
                    <a:lnTo>
                      <a:pt x="0" y="19"/>
                    </a:lnTo>
                    <a:cubicBezTo>
                      <a:pt x="29" y="49"/>
                      <a:pt x="47" y="79"/>
                      <a:pt x="59" y="115"/>
                    </a:cubicBezTo>
                    <a:lnTo>
                      <a:pt x="64" y="121"/>
                    </a:lnTo>
                    <a:lnTo>
                      <a:pt x="72" y="126"/>
                    </a:lnTo>
                    <a:cubicBezTo>
                      <a:pt x="100" y="126"/>
                      <a:pt x="130" y="138"/>
                      <a:pt x="160" y="156"/>
                    </a:cubicBezTo>
                    <a:lnTo>
                      <a:pt x="172" y="138"/>
                    </a:lnTo>
                    <a:cubicBezTo>
                      <a:pt x="143" y="121"/>
                      <a:pt x="113" y="108"/>
                      <a:pt x="83" y="102"/>
                    </a:cubicBezTo>
                    <a:cubicBezTo>
                      <a:pt x="72" y="66"/>
                      <a:pt x="47" y="3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18"/>
              <p:cNvSpPr/>
              <p:nvPr/>
            </p:nvSpPr>
            <p:spPr>
              <a:xfrm>
                <a:off x="2923896" y="3922312"/>
                <a:ext cx="183919" cy="126884"/>
              </a:xfrm>
              <a:custGeom>
                <a:rect b="b" l="l" r="r" t="t"/>
                <a:pathLst>
                  <a:path extrusionOk="0" h="703" w="1019">
                    <a:moveTo>
                      <a:pt x="399" y="23"/>
                    </a:moveTo>
                    <a:cubicBezTo>
                      <a:pt x="518" y="23"/>
                      <a:pt x="625" y="108"/>
                      <a:pt x="655" y="226"/>
                    </a:cubicBezTo>
                    <a:lnTo>
                      <a:pt x="661" y="232"/>
                    </a:lnTo>
                    <a:lnTo>
                      <a:pt x="668" y="232"/>
                    </a:lnTo>
                    <a:cubicBezTo>
                      <a:pt x="745" y="243"/>
                      <a:pt x="811" y="309"/>
                      <a:pt x="811" y="386"/>
                    </a:cubicBezTo>
                    <a:lnTo>
                      <a:pt x="811" y="399"/>
                    </a:lnTo>
                    <a:lnTo>
                      <a:pt x="858" y="399"/>
                    </a:lnTo>
                    <a:cubicBezTo>
                      <a:pt x="930" y="399"/>
                      <a:pt x="996" y="465"/>
                      <a:pt x="996" y="536"/>
                    </a:cubicBezTo>
                    <a:cubicBezTo>
                      <a:pt x="996" y="614"/>
                      <a:pt x="930" y="679"/>
                      <a:pt x="858" y="679"/>
                    </a:cubicBezTo>
                    <a:lnTo>
                      <a:pt x="161" y="679"/>
                    </a:lnTo>
                    <a:cubicBezTo>
                      <a:pt x="84" y="679"/>
                      <a:pt x="25" y="614"/>
                      <a:pt x="25" y="536"/>
                    </a:cubicBezTo>
                    <a:cubicBezTo>
                      <a:pt x="25" y="471"/>
                      <a:pt x="72" y="411"/>
                      <a:pt x="144" y="405"/>
                    </a:cubicBezTo>
                    <a:lnTo>
                      <a:pt x="155" y="399"/>
                    </a:lnTo>
                    <a:lnTo>
                      <a:pt x="149" y="386"/>
                    </a:lnTo>
                    <a:cubicBezTo>
                      <a:pt x="138" y="358"/>
                      <a:pt x="132" y="328"/>
                      <a:pt x="132" y="292"/>
                    </a:cubicBezTo>
                    <a:cubicBezTo>
                      <a:pt x="132" y="149"/>
                      <a:pt x="251" y="23"/>
                      <a:pt x="399" y="23"/>
                    </a:cubicBezTo>
                    <a:close/>
                    <a:moveTo>
                      <a:pt x="399" y="0"/>
                    </a:moveTo>
                    <a:cubicBezTo>
                      <a:pt x="239" y="0"/>
                      <a:pt x="108" y="130"/>
                      <a:pt x="108" y="292"/>
                    </a:cubicBezTo>
                    <a:cubicBezTo>
                      <a:pt x="108" y="322"/>
                      <a:pt x="114" y="351"/>
                      <a:pt x="125" y="381"/>
                    </a:cubicBezTo>
                    <a:cubicBezTo>
                      <a:pt x="54" y="399"/>
                      <a:pt x="1" y="465"/>
                      <a:pt x="1" y="536"/>
                    </a:cubicBezTo>
                    <a:cubicBezTo>
                      <a:pt x="1" y="625"/>
                      <a:pt x="72" y="702"/>
                      <a:pt x="161" y="702"/>
                    </a:cubicBezTo>
                    <a:lnTo>
                      <a:pt x="858" y="702"/>
                    </a:lnTo>
                    <a:cubicBezTo>
                      <a:pt x="947" y="702"/>
                      <a:pt x="1018" y="625"/>
                      <a:pt x="1018" y="536"/>
                    </a:cubicBezTo>
                    <a:cubicBezTo>
                      <a:pt x="1018" y="452"/>
                      <a:pt x="947" y="375"/>
                      <a:pt x="858" y="375"/>
                    </a:cubicBezTo>
                    <a:lnTo>
                      <a:pt x="834" y="375"/>
                    </a:lnTo>
                    <a:cubicBezTo>
                      <a:pt x="828" y="292"/>
                      <a:pt x="763" y="226"/>
                      <a:pt x="680" y="215"/>
                    </a:cubicBezTo>
                    <a:cubicBezTo>
                      <a:pt x="644" y="89"/>
                      <a:pt x="531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18"/>
              <p:cNvSpPr/>
              <p:nvPr/>
            </p:nvSpPr>
            <p:spPr>
              <a:xfrm>
                <a:off x="2909999" y="4052265"/>
                <a:ext cx="210632" cy="30142"/>
              </a:xfrm>
              <a:custGeom>
                <a:rect b="b" l="l" r="r" t="t"/>
                <a:pathLst>
                  <a:path extrusionOk="0" h="167" w="1167">
                    <a:moveTo>
                      <a:pt x="53" y="114"/>
                    </a:moveTo>
                    <a:lnTo>
                      <a:pt x="53" y="144"/>
                    </a:lnTo>
                    <a:lnTo>
                      <a:pt x="23" y="144"/>
                    </a:lnTo>
                    <a:lnTo>
                      <a:pt x="23" y="114"/>
                    </a:lnTo>
                    <a:close/>
                    <a:moveTo>
                      <a:pt x="602" y="114"/>
                    </a:moveTo>
                    <a:lnTo>
                      <a:pt x="602" y="144"/>
                    </a:lnTo>
                    <a:lnTo>
                      <a:pt x="572" y="144"/>
                    </a:lnTo>
                    <a:lnTo>
                      <a:pt x="572" y="114"/>
                    </a:lnTo>
                    <a:close/>
                    <a:moveTo>
                      <a:pt x="1144" y="114"/>
                    </a:moveTo>
                    <a:lnTo>
                      <a:pt x="1144" y="144"/>
                    </a:lnTo>
                    <a:lnTo>
                      <a:pt x="1114" y="144"/>
                    </a:lnTo>
                    <a:lnTo>
                      <a:pt x="1114" y="114"/>
                    </a:lnTo>
                    <a:close/>
                    <a:moveTo>
                      <a:pt x="572" y="1"/>
                    </a:moveTo>
                    <a:lnTo>
                      <a:pt x="572" y="31"/>
                    </a:lnTo>
                    <a:lnTo>
                      <a:pt x="548" y="31"/>
                    </a:lnTo>
                    <a:lnTo>
                      <a:pt x="548" y="54"/>
                    </a:lnTo>
                    <a:lnTo>
                      <a:pt x="572" y="54"/>
                    </a:lnTo>
                    <a:lnTo>
                      <a:pt x="572" y="89"/>
                    </a:lnTo>
                    <a:lnTo>
                      <a:pt x="548" y="89"/>
                    </a:lnTo>
                    <a:lnTo>
                      <a:pt x="548" y="119"/>
                    </a:lnTo>
                    <a:lnTo>
                      <a:pt x="78" y="119"/>
                    </a:lnTo>
                    <a:lnTo>
                      <a:pt x="78" y="89"/>
                    </a:lnTo>
                    <a:lnTo>
                      <a:pt x="0" y="89"/>
                    </a:lnTo>
                    <a:lnTo>
                      <a:pt x="0" y="167"/>
                    </a:lnTo>
                    <a:lnTo>
                      <a:pt x="78" y="167"/>
                    </a:lnTo>
                    <a:lnTo>
                      <a:pt x="78" y="144"/>
                    </a:lnTo>
                    <a:lnTo>
                      <a:pt x="548" y="144"/>
                    </a:lnTo>
                    <a:lnTo>
                      <a:pt x="548" y="167"/>
                    </a:lnTo>
                    <a:lnTo>
                      <a:pt x="625" y="167"/>
                    </a:lnTo>
                    <a:lnTo>
                      <a:pt x="625" y="144"/>
                    </a:lnTo>
                    <a:lnTo>
                      <a:pt x="1090" y="144"/>
                    </a:lnTo>
                    <a:lnTo>
                      <a:pt x="1090" y="167"/>
                    </a:lnTo>
                    <a:lnTo>
                      <a:pt x="1167" y="167"/>
                    </a:lnTo>
                    <a:lnTo>
                      <a:pt x="1167" y="89"/>
                    </a:lnTo>
                    <a:lnTo>
                      <a:pt x="1090" y="89"/>
                    </a:lnTo>
                    <a:lnTo>
                      <a:pt x="1090" y="119"/>
                    </a:lnTo>
                    <a:lnTo>
                      <a:pt x="625" y="119"/>
                    </a:lnTo>
                    <a:lnTo>
                      <a:pt x="625" y="89"/>
                    </a:lnTo>
                    <a:lnTo>
                      <a:pt x="595" y="89"/>
                    </a:lnTo>
                    <a:lnTo>
                      <a:pt x="595" y="54"/>
                    </a:lnTo>
                    <a:lnTo>
                      <a:pt x="667" y="54"/>
                    </a:lnTo>
                    <a:lnTo>
                      <a:pt x="667" y="31"/>
                    </a:lnTo>
                    <a:lnTo>
                      <a:pt x="595" y="31"/>
                    </a:lnTo>
                    <a:lnTo>
                      <a:pt x="5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18"/>
              <p:cNvSpPr/>
              <p:nvPr/>
            </p:nvSpPr>
            <p:spPr>
              <a:xfrm>
                <a:off x="2973531" y="3965089"/>
                <a:ext cx="66601" cy="63713"/>
              </a:xfrm>
              <a:custGeom>
                <a:rect b="b" l="l" r="r" t="t"/>
                <a:pathLst>
                  <a:path extrusionOk="0" h="353" w="369">
                    <a:moveTo>
                      <a:pt x="113" y="25"/>
                    </a:moveTo>
                    <a:cubicBezTo>
                      <a:pt x="119" y="25"/>
                      <a:pt x="119" y="25"/>
                      <a:pt x="124" y="31"/>
                    </a:cubicBezTo>
                    <a:lnTo>
                      <a:pt x="172" y="66"/>
                    </a:lnTo>
                    <a:cubicBezTo>
                      <a:pt x="179" y="72"/>
                      <a:pt x="184" y="78"/>
                      <a:pt x="196" y="78"/>
                    </a:cubicBezTo>
                    <a:lnTo>
                      <a:pt x="333" y="78"/>
                    </a:lnTo>
                    <a:cubicBezTo>
                      <a:pt x="339" y="78"/>
                      <a:pt x="345" y="85"/>
                      <a:pt x="345" y="91"/>
                    </a:cubicBezTo>
                    <a:lnTo>
                      <a:pt x="345" y="257"/>
                    </a:lnTo>
                    <a:lnTo>
                      <a:pt x="23" y="257"/>
                    </a:lnTo>
                    <a:lnTo>
                      <a:pt x="23" y="42"/>
                    </a:lnTo>
                    <a:cubicBezTo>
                      <a:pt x="23" y="31"/>
                      <a:pt x="29" y="25"/>
                      <a:pt x="36" y="25"/>
                    </a:cubicBezTo>
                    <a:close/>
                    <a:moveTo>
                      <a:pt x="345" y="281"/>
                    </a:moveTo>
                    <a:lnTo>
                      <a:pt x="345" y="317"/>
                    </a:lnTo>
                    <a:cubicBezTo>
                      <a:pt x="345" y="322"/>
                      <a:pt x="339" y="328"/>
                      <a:pt x="333" y="328"/>
                    </a:cubicBezTo>
                    <a:lnTo>
                      <a:pt x="36" y="328"/>
                    </a:lnTo>
                    <a:cubicBezTo>
                      <a:pt x="29" y="328"/>
                      <a:pt x="23" y="322"/>
                      <a:pt x="23" y="317"/>
                    </a:cubicBezTo>
                    <a:lnTo>
                      <a:pt x="23" y="281"/>
                    </a:lnTo>
                    <a:close/>
                    <a:moveTo>
                      <a:pt x="36" y="1"/>
                    </a:moveTo>
                    <a:cubicBezTo>
                      <a:pt x="17" y="1"/>
                      <a:pt x="0" y="19"/>
                      <a:pt x="0" y="42"/>
                    </a:cubicBezTo>
                    <a:lnTo>
                      <a:pt x="0" y="317"/>
                    </a:lnTo>
                    <a:cubicBezTo>
                      <a:pt x="0" y="335"/>
                      <a:pt x="17" y="352"/>
                      <a:pt x="36" y="352"/>
                    </a:cubicBezTo>
                    <a:lnTo>
                      <a:pt x="333" y="352"/>
                    </a:lnTo>
                    <a:cubicBezTo>
                      <a:pt x="350" y="352"/>
                      <a:pt x="369" y="335"/>
                      <a:pt x="369" y="317"/>
                    </a:cubicBezTo>
                    <a:lnTo>
                      <a:pt x="369" y="91"/>
                    </a:lnTo>
                    <a:cubicBezTo>
                      <a:pt x="369" y="72"/>
                      <a:pt x="350" y="55"/>
                      <a:pt x="333" y="55"/>
                    </a:cubicBezTo>
                    <a:lnTo>
                      <a:pt x="196" y="55"/>
                    </a:lnTo>
                    <a:cubicBezTo>
                      <a:pt x="190" y="55"/>
                      <a:pt x="190" y="55"/>
                      <a:pt x="184" y="49"/>
                    </a:cubicBezTo>
                    <a:lnTo>
                      <a:pt x="136" y="14"/>
                    </a:lnTo>
                    <a:cubicBezTo>
                      <a:pt x="130" y="6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29" name="Google Shape;629;p18"/>
          <p:cNvGrpSpPr/>
          <p:nvPr/>
        </p:nvGrpSpPr>
        <p:grpSpPr>
          <a:xfrm>
            <a:off x="1502461" y="34425"/>
            <a:ext cx="6220520" cy="4824569"/>
            <a:chOff x="1502461" y="34425"/>
            <a:chExt cx="6220520" cy="4824569"/>
          </a:xfrm>
        </p:grpSpPr>
        <p:grpSp>
          <p:nvGrpSpPr>
            <p:cNvPr id="630" name="Google Shape;630;p18"/>
            <p:cNvGrpSpPr/>
            <p:nvPr/>
          </p:nvGrpSpPr>
          <p:grpSpPr>
            <a:xfrm>
              <a:off x="7299273" y="300435"/>
              <a:ext cx="423708" cy="85699"/>
              <a:chOff x="2023432" y="4251819"/>
              <a:chExt cx="335584" cy="67864"/>
            </a:xfrm>
          </p:grpSpPr>
          <p:sp>
            <p:nvSpPr>
              <p:cNvPr id="631" name="Google Shape;631;p18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18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18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4" name="Google Shape;634;p18"/>
            <p:cNvGrpSpPr/>
            <p:nvPr/>
          </p:nvGrpSpPr>
          <p:grpSpPr>
            <a:xfrm>
              <a:off x="1502461" y="4753912"/>
              <a:ext cx="104858" cy="105082"/>
              <a:chOff x="2089506" y="3065185"/>
              <a:chExt cx="467700" cy="468909"/>
            </a:xfrm>
          </p:grpSpPr>
          <p:sp>
            <p:nvSpPr>
              <p:cNvPr id="635" name="Google Shape;635;p18"/>
              <p:cNvSpPr/>
              <p:nvPr/>
            </p:nvSpPr>
            <p:spPr>
              <a:xfrm>
                <a:off x="2199260" y="3183659"/>
                <a:ext cx="246946" cy="23196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18"/>
              <p:cNvSpPr/>
              <p:nvPr/>
            </p:nvSpPr>
            <p:spPr>
              <a:xfrm>
                <a:off x="2089506" y="3065185"/>
                <a:ext cx="467700" cy="468909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37" name="Google Shape;637;p18"/>
            <p:cNvSpPr/>
            <p:nvPr/>
          </p:nvSpPr>
          <p:spPr>
            <a:xfrm>
              <a:off x="5994275" y="34425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2531450" y="4652162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0" name="Google Shape;640;p19"/>
          <p:cNvPicPr preferRelativeResize="0"/>
          <p:nvPr/>
        </p:nvPicPr>
        <p:blipFill rotWithShape="1">
          <a:blip r:embed="rId2">
            <a:alphaModFix amt="4000"/>
          </a:blip>
          <a:srcRect b="7806" l="0" r="0" t="7798"/>
          <a:stretch/>
        </p:blipFill>
        <p:spPr>
          <a:xfrm>
            <a:off x="-7349" y="7325"/>
            <a:ext cx="9144003" cy="51434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1" name="Google Shape;641;p19"/>
          <p:cNvGrpSpPr/>
          <p:nvPr/>
        </p:nvGrpSpPr>
        <p:grpSpPr>
          <a:xfrm>
            <a:off x="-1072100" y="-300650"/>
            <a:ext cx="11539088" cy="5822200"/>
            <a:chOff x="-1072100" y="-300650"/>
            <a:chExt cx="11539088" cy="5822200"/>
          </a:xfrm>
        </p:grpSpPr>
        <p:sp>
          <p:nvSpPr>
            <p:cNvPr id="642" name="Google Shape;642;p19"/>
            <p:cNvSpPr/>
            <p:nvPr/>
          </p:nvSpPr>
          <p:spPr>
            <a:xfrm>
              <a:off x="8109375" y="-30065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3" name="Google Shape;643;p19"/>
            <p:cNvSpPr/>
            <p:nvPr/>
          </p:nvSpPr>
          <p:spPr>
            <a:xfrm>
              <a:off x="8799288" y="-26275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4" name="Google Shape;644;p19"/>
            <p:cNvSpPr/>
            <p:nvPr/>
          </p:nvSpPr>
          <p:spPr>
            <a:xfrm>
              <a:off x="-1072100" y="2878850"/>
              <a:ext cx="1667700" cy="16677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5" name="Google Shape;645;p19"/>
            <p:cNvSpPr/>
            <p:nvPr/>
          </p:nvSpPr>
          <p:spPr>
            <a:xfrm>
              <a:off x="-261775" y="4546550"/>
              <a:ext cx="975000" cy="975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46" name="Google Shape;646;p19"/>
          <p:cNvGrpSpPr/>
          <p:nvPr/>
        </p:nvGrpSpPr>
        <p:grpSpPr>
          <a:xfrm>
            <a:off x="-27176" y="53466"/>
            <a:ext cx="9111550" cy="5036469"/>
            <a:chOff x="-27176" y="53466"/>
            <a:chExt cx="9111550" cy="5036469"/>
          </a:xfrm>
        </p:grpSpPr>
        <p:grpSp>
          <p:nvGrpSpPr>
            <p:cNvPr id="647" name="Google Shape;647;p19"/>
            <p:cNvGrpSpPr/>
            <p:nvPr/>
          </p:nvGrpSpPr>
          <p:grpSpPr>
            <a:xfrm>
              <a:off x="8288395" y="53466"/>
              <a:ext cx="415286" cy="485958"/>
              <a:chOff x="2841051" y="119930"/>
              <a:chExt cx="227056" cy="265681"/>
            </a:xfrm>
          </p:grpSpPr>
          <p:sp>
            <p:nvSpPr>
              <p:cNvPr id="648" name="Google Shape;648;p19"/>
              <p:cNvSpPr/>
              <p:nvPr/>
            </p:nvSpPr>
            <p:spPr>
              <a:xfrm>
                <a:off x="2841051" y="119930"/>
                <a:ext cx="227056" cy="265681"/>
              </a:xfrm>
              <a:custGeom>
                <a:rect b="b" l="l" r="r" t="t"/>
                <a:pathLst>
                  <a:path extrusionOk="0" h="1472" w="1258">
                    <a:moveTo>
                      <a:pt x="633" y="36"/>
                    </a:moveTo>
                    <a:cubicBezTo>
                      <a:pt x="960" y="36"/>
                      <a:pt x="1222" y="305"/>
                      <a:pt x="1222" y="632"/>
                    </a:cubicBezTo>
                    <a:lnTo>
                      <a:pt x="1222" y="1281"/>
                    </a:lnTo>
                    <a:lnTo>
                      <a:pt x="941" y="1281"/>
                    </a:lnTo>
                    <a:cubicBezTo>
                      <a:pt x="1049" y="1127"/>
                      <a:pt x="1114" y="899"/>
                      <a:pt x="1114" y="649"/>
                    </a:cubicBezTo>
                    <a:cubicBezTo>
                      <a:pt x="1114" y="644"/>
                      <a:pt x="1109" y="632"/>
                      <a:pt x="1103" y="632"/>
                    </a:cubicBezTo>
                    <a:cubicBezTo>
                      <a:pt x="883" y="591"/>
                      <a:pt x="746" y="429"/>
                      <a:pt x="740" y="429"/>
                    </a:cubicBezTo>
                    <a:cubicBezTo>
                      <a:pt x="740" y="423"/>
                      <a:pt x="734" y="423"/>
                      <a:pt x="727" y="423"/>
                    </a:cubicBezTo>
                    <a:cubicBezTo>
                      <a:pt x="727" y="423"/>
                      <a:pt x="721" y="423"/>
                      <a:pt x="716" y="429"/>
                    </a:cubicBezTo>
                    <a:cubicBezTo>
                      <a:pt x="537" y="584"/>
                      <a:pt x="298" y="602"/>
                      <a:pt x="179" y="602"/>
                    </a:cubicBezTo>
                    <a:lnTo>
                      <a:pt x="162" y="602"/>
                    </a:lnTo>
                    <a:cubicBezTo>
                      <a:pt x="155" y="602"/>
                      <a:pt x="155" y="608"/>
                      <a:pt x="149" y="608"/>
                    </a:cubicBezTo>
                    <a:cubicBezTo>
                      <a:pt x="149" y="614"/>
                      <a:pt x="144" y="619"/>
                      <a:pt x="144" y="619"/>
                    </a:cubicBezTo>
                    <a:lnTo>
                      <a:pt x="144" y="638"/>
                    </a:lnTo>
                    <a:cubicBezTo>
                      <a:pt x="144" y="894"/>
                      <a:pt x="215" y="1127"/>
                      <a:pt x="322" y="1281"/>
                    </a:cubicBezTo>
                    <a:lnTo>
                      <a:pt x="37" y="1281"/>
                    </a:lnTo>
                    <a:lnTo>
                      <a:pt x="37" y="632"/>
                    </a:lnTo>
                    <a:cubicBezTo>
                      <a:pt x="37" y="305"/>
                      <a:pt x="305" y="36"/>
                      <a:pt x="633" y="36"/>
                    </a:cubicBezTo>
                    <a:close/>
                    <a:moveTo>
                      <a:pt x="727" y="465"/>
                    </a:moveTo>
                    <a:cubicBezTo>
                      <a:pt x="763" y="506"/>
                      <a:pt x="888" y="626"/>
                      <a:pt x="1079" y="662"/>
                    </a:cubicBezTo>
                    <a:cubicBezTo>
                      <a:pt x="1073" y="1091"/>
                      <a:pt x="877" y="1435"/>
                      <a:pt x="633" y="1435"/>
                    </a:cubicBezTo>
                    <a:cubicBezTo>
                      <a:pt x="537" y="1435"/>
                      <a:pt x="448" y="1377"/>
                      <a:pt x="370" y="1287"/>
                    </a:cubicBezTo>
                    <a:lnTo>
                      <a:pt x="370" y="1281"/>
                    </a:lnTo>
                    <a:cubicBezTo>
                      <a:pt x="257" y="1138"/>
                      <a:pt x="179" y="905"/>
                      <a:pt x="179" y="638"/>
                    </a:cubicBezTo>
                    <a:cubicBezTo>
                      <a:pt x="311" y="638"/>
                      <a:pt x="543" y="614"/>
                      <a:pt x="727" y="465"/>
                    </a:cubicBezTo>
                    <a:close/>
                    <a:moveTo>
                      <a:pt x="633" y="0"/>
                    </a:moveTo>
                    <a:cubicBezTo>
                      <a:pt x="287" y="0"/>
                      <a:pt x="1" y="286"/>
                      <a:pt x="1" y="632"/>
                    </a:cubicBezTo>
                    <a:lnTo>
                      <a:pt x="1" y="1298"/>
                    </a:lnTo>
                    <a:cubicBezTo>
                      <a:pt x="1" y="1305"/>
                      <a:pt x="12" y="1317"/>
                      <a:pt x="19" y="1317"/>
                    </a:cubicBezTo>
                    <a:lnTo>
                      <a:pt x="352" y="1317"/>
                    </a:lnTo>
                    <a:cubicBezTo>
                      <a:pt x="430" y="1413"/>
                      <a:pt x="525" y="1471"/>
                      <a:pt x="633" y="1471"/>
                    </a:cubicBezTo>
                    <a:cubicBezTo>
                      <a:pt x="734" y="1471"/>
                      <a:pt x="834" y="1413"/>
                      <a:pt x="913" y="1317"/>
                    </a:cubicBezTo>
                    <a:lnTo>
                      <a:pt x="1240" y="1317"/>
                    </a:lnTo>
                    <a:cubicBezTo>
                      <a:pt x="1252" y="1317"/>
                      <a:pt x="1257" y="1305"/>
                      <a:pt x="1257" y="1298"/>
                    </a:cubicBezTo>
                    <a:lnTo>
                      <a:pt x="1257" y="632"/>
                    </a:lnTo>
                    <a:cubicBezTo>
                      <a:pt x="1257" y="286"/>
                      <a:pt x="977" y="0"/>
                      <a:pt x="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19"/>
              <p:cNvSpPr/>
              <p:nvPr/>
            </p:nvSpPr>
            <p:spPr>
              <a:xfrm>
                <a:off x="2872276" y="180394"/>
                <a:ext cx="93674" cy="39708"/>
              </a:xfrm>
              <a:custGeom>
                <a:rect b="b" l="l" r="r" t="t"/>
                <a:pathLst>
                  <a:path extrusionOk="0" h="220" w="519">
                    <a:moveTo>
                      <a:pt x="495" y="0"/>
                    </a:moveTo>
                    <a:cubicBezTo>
                      <a:pt x="491" y="0"/>
                      <a:pt x="486" y="2"/>
                      <a:pt x="482" y="6"/>
                    </a:cubicBezTo>
                    <a:cubicBezTo>
                      <a:pt x="311" y="177"/>
                      <a:pt x="18" y="184"/>
                      <a:pt x="18" y="184"/>
                    </a:cubicBezTo>
                    <a:cubicBezTo>
                      <a:pt x="6" y="184"/>
                      <a:pt x="1" y="190"/>
                      <a:pt x="1" y="201"/>
                    </a:cubicBezTo>
                    <a:cubicBezTo>
                      <a:pt x="1" y="213"/>
                      <a:pt x="6" y="220"/>
                      <a:pt x="18" y="220"/>
                    </a:cubicBezTo>
                    <a:cubicBezTo>
                      <a:pt x="31" y="220"/>
                      <a:pt x="322" y="213"/>
                      <a:pt x="507" y="28"/>
                    </a:cubicBezTo>
                    <a:cubicBezTo>
                      <a:pt x="518" y="23"/>
                      <a:pt x="518" y="11"/>
                      <a:pt x="507" y="6"/>
                    </a:cubicBezTo>
                    <a:cubicBezTo>
                      <a:pt x="504" y="2"/>
                      <a:pt x="500" y="0"/>
                      <a:pt x="4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19"/>
              <p:cNvSpPr/>
              <p:nvPr/>
            </p:nvSpPr>
            <p:spPr>
              <a:xfrm>
                <a:off x="2891589" y="247356"/>
                <a:ext cx="40971" cy="12634"/>
              </a:xfrm>
              <a:custGeom>
                <a:rect b="b" l="l" r="r" t="t"/>
                <a:pathLst>
                  <a:path extrusionOk="0" h="70" w="227">
                    <a:moveTo>
                      <a:pt x="24" y="1"/>
                    </a:moveTo>
                    <a:cubicBezTo>
                      <a:pt x="18" y="1"/>
                      <a:pt x="11" y="5"/>
                      <a:pt x="7" y="9"/>
                    </a:cubicBezTo>
                    <a:cubicBezTo>
                      <a:pt x="1" y="15"/>
                      <a:pt x="1" y="28"/>
                      <a:pt x="12" y="33"/>
                    </a:cubicBezTo>
                    <a:cubicBezTo>
                      <a:pt x="37" y="56"/>
                      <a:pt x="78" y="69"/>
                      <a:pt x="114" y="69"/>
                    </a:cubicBezTo>
                    <a:cubicBezTo>
                      <a:pt x="150" y="69"/>
                      <a:pt x="185" y="56"/>
                      <a:pt x="215" y="33"/>
                    </a:cubicBezTo>
                    <a:cubicBezTo>
                      <a:pt x="227" y="28"/>
                      <a:pt x="227" y="15"/>
                      <a:pt x="221" y="9"/>
                    </a:cubicBezTo>
                    <a:cubicBezTo>
                      <a:pt x="217" y="5"/>
                      <a:pt x="210" y="1"/>
                      <a:pt x="204" y="1"/>
                    </a:cubicBezTo>
                    <a:cubicBezTo>
                      <a:pt x="201" y="1"/>
                      <a:pt x="199" y="2"/>
                      <a:pt x="197" y="3"/>
                    </a:cubicBezTo>
                    <a:cubicBezTo>
                      <a:pt x="173" y="21"/>
                      <a:pt x="144" y="30"/>
                      <a:pt x="114" y="30"/>
                    </a:cubicBezTo>
                    <a:cubicBezTo>
                      <a:pt x="84" y="30"/>
                      <a:pt x="55" y="21"/>
                      <a:pt x="31" y="3"/>
                    </a:cubicBezTo>
                    <a:cubicBezTo>
                      <a:pt x="29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19"/>
              <p:cNvSpPr/>
              <p:nvPr/>
            </p:nvSpPr>
            <p:spPr>
              <a:xfrm>
                <a:off x="2977502" y="247356"/>
                <a:ext cx="41332" cy="12634"/>
              </a:xfrm>
              <a:custGeom>
                <a:rect b="b" l="l" r="r" t="t"/>
                <a:pathLst>
                  <a:path extrusionOk="0" h="70" w="229">
                    <a:moveTo>
                      <a:pt x="25" y="1"/>
                    </a:moveTo>
                    <a:cubicBezTo>
                      <a:pt x="19" y="1"/>
                      <a:pt x="12" y="5"/>
                      <a:pt x="7" y="9"/>
                    </a:cubicBezTo>
                    <a:cubicBezTo>
                      <a:pt x="1" y="15"/>
                      <a:pt x="1" y="28"/>
                      <a:pt x="7" y="33"/>
                    </a:cubicBezTo>
                    <a:cubicBezTo>
                      <a:pt x="37" y="56"/>
                      <a:pt x="72" y="69"/>
                      <a:pt x="114" y="69"/>
                    </a:cubicBezTo>
                    <a:cubicBezTo>
                      <a:pt x="150" y="69"/>
                      <a:pt x="185" y="56"/>
                      <a:pt x="215" y="33"/>
                    </a:cubicBezTo>
                    <a:cubicBezTo>
                      <a:pt x="228" y="28"/>
                      <a:pt x="228" y="15"/>
                      <a:pt x="221" y="9"/>
                    </a:cubicBezTo>
                    <a:cubicBezTo>
                      <a:pt x="217" y="5"/>
                      <a:pt x="210" y="1"/>
                      <a:pt x="204" y="1"/>
                    </a:cubicBezTo>
                    <a:cubicBezTo>
                      <a:pt x="202" y="1"/>
                      <a:pt x="200" y="2"/>
                      <a:pt x="198" y="3"/>
                    </a:cubicBezTo>
                    <a:cubicBezTo>
                      <a:pt x="174" y="21"/>
                      <a:pt x="144" y="30"/>
                      <a:pt x="114" y="30"/>
                    </a:cubicBezTo>
                    <a:cubicBezTo>
                      <a:pt x="84" y="30"/>
                      <a:pt x="55" y="21"/>
                      <a:pt x="31" y="3"/>
                    </a:cubicBezTo>
                    <a:cubicBezTo>
                      <a:pt x="29" y="2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19"/>
              <p:cNvSpPr/>
              <p:nvPr/>
            </p:nvSpPr>
            <p:spPr>
              <a:xfrm>
                <a:off x="2930394" y="340488"/>
                <a:ext cx="49635" cy="17147"/>
              </a:xfrm>
              <a:custGeom>
                <a:rect b="b" l="l" r="r" t="t"/>
                <a:pathLst>
                  <a:path extrusionOk="0" h="95" w="275">
                    <a:moveTo>
                      <a:pt x="23" y="1"/>
                    </a:moveTo>
                    <a:cubicBezTo>
                      <a:pt x="18" y="1"/>
                      <a:pt x="12" y="2"/>
                      <a:pt x="6" y="5"/>
                    </a:cubicBezTo>
                    <a:cubicBezTo>
                      <a:pt x="0" y="12"/>
                      <a:pt x="0" y="23"/>
                      <a:pt x="6" y="29"/>
                    </a:cubicBezTo>
                    <a:cubicBezTo>
                      <a:pt x="42" y="71"/>
                      <a:pt x="89" y="95"/>
                      <a:pt x="138" y="95"/>
                    </a:cubicBezTo>
                    <a:cubicBezTo>
                      <a:pt x="185" y="95"/>
                      <a:pt x="232" y="71"/>
                      <a:pt x="268" y="29"/>
                    </a:cubicBezTo>
                    <a:cubicBezTo>
                      <a:pt x="275" y="23"/>
                      <a:pt x="275" y="12"/>
                      <a:pt x="262" y="5"/>
                    </a:cubicBezTo>
                    <a:cubicBezTo>
                      <a:pt x="259" y="2"/>
                      <a:pt x="255" y="1"/>
                      <a:pt x="251" y="1"/>
                    </a:cubicBezTo>
                    <a:cubicBezTo>
                      <a:pt x="246" y="1"/>
                      <a:pt x="242" y="2"/>
                      <a:pt x="239" y="5"/>
                    </a:cubicBezTo>
                    <a:cubicBezTo>
                      <a:pt x="209" y="41"/>
                      <a:pt x="173" y="59"/>
                      <a:pt x="138" y="59"/>
                    </a:cubicBezTo>
                    <a:cubicBezTo>
                      <a:pt x="102" y="59"/>
                      <a:pt x="66" y="41"/>
                      <a:pt x="36" y="5"/>
                    </a:cubicBezTo>
                    <a:cubicBezTo>
                      <a:pt x="33" y="2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19"/>
              <p:cNvSpPr/>
              <p:nvPr/>
            </p:nvSpPr>
            <p:spPr>
              <a:xfrm>
                <a:off x="2944292" y="294102"/>
                <a:ext cx="21659" cy="21478"/>
              </a:xfrm>
              <a:custGeom>
                <a:rect b="b" l="l" r="r" t="t"/>
                <a:pathLst>
                  <a:path extrusionOk="0" h="119" w="120">
                    <a:moveTo>
                      <a:pt x="102" y="0"/>
                    </a:moveTo>
                    <a:cubicBezTo>
                      <a:pt x="96" y="0"/>
                      <a:pt x="83" y="6"/>
                      <a:pt x="83" y="19"/>
                    </a:cubicBezTo>
                    <a:lnTo>
                      <a:pt x="83" y="83"/>
                    </a:lnTo>
                    <a:lnTo>
                      <a:pt x="19" y="83"/>
                    </a:lnTo>
                    <a:cubicBezTo>
                      <a:pt x="6" y="83"/>
                      <a:pt x="1" y="96"/>
                      <a:pt x="1" y="102"/>
                    </a:cubicBezTo>
                    <a:cubicBezTo>
                      <a:pt x="1" y="113"/>
                      <a:pt x="6" y="119"/>
                      <a:pt x="19" y="119"/>
                    </a:cubicBezTo>
                    <a:lnTo>
                      <a:pt x="102" y="119"/>
                    </a:lnTo>
                    <a:cubicBezTo>
                      <a:pt x="113" y="119"/>
                      <a:pt x="119" y="113"/>
                      <a:pt x="119" y="102"/>
                    </a:cubicBezTo>
                    <a:lnTo>
                      <a:pt x="119" y="19"/>
                    </a:lnTo>
                    <a:cubicBezTo>
                      <a:pt x="119" y="6"/>
                      <a:pt x="113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4" name="Google Shape;654;p19"/>
            <p:cNvGrpSpPr/>
            <p:nvPr/>
          </p:nvGrpSpPr>
          <p:grpSpPr>
            <a:xfrm>
              <a:off x="8519116" y="1641424"/>
              <a:ext cx="565258" cy="333898"/>
              <a:chOff x="4070910" y="2621521"/>
              <a:chExt cx="331199" cy="195651"/>
            </a:xfrm>
          </p:grpSpPr>
          <p:sp>
            <p:nvSpPr>
              <p:cNvPr id="655" name="Google Shape;655;p19"/>
              <p:cNvSpPr/>
              <p:nvPr/>
            </p:nvSpPr>
            <p:spPr>
              <a:xfrm>
                <a:off x="4086974" y="2621521"/>
                <a:ext cx="299252" cy="175256"/>
              </a:xfrm>
              <a:custGeom>
                <a:rect b="b" l="l" r="r" t="t"/>
                <a:pathLst>
                  <a:path extrusionOk="0" h="971" w="1658">
                    <a:moveTo>
                      <a:pt x="1622" y="36"/>
                    </a:moveTo>
                    <a:lnTo>
                      <a:pt x="1622" y="935"/>
                    </a:lnTo>
                    <a:lnTo>
                      <a:pt x="36" y="935"/>
                    </a:lnTo>
                    <a:lnTo>
                      <a:pt x="36" y="36"/>
                    </a:lnTo>
                    <a:close/>
                    <a:moveTo>
                      <a:pt x="19" y="0"/>
                    </a:moveTo>
                    <a:cubicBezTo>
                      <a:pt x="6" y="0"/>
                      <a:pt x="1" y="6"/>
                      <a:pt x="1" y="17"/>
                    </a:cubicBezTo>
                    <a:lnTo>
                      <a:pt x="1" y="954"/>
                    </a:lnTo>
                    <a:cubicBezTo>
                      <a:pt x="1" y="965"/>
                      <a:pt x="6" y="971"/>
                      <a:pt x="19" y="971"/>
                    </a:cubicBezTo>
                    <a:lnTo>
                      <a:pt x="1639" y="971"/>
                    </a:lnTo>
                    <a:cubicBezTo>
                      <a:pt x="1650" y="971"/>
                      <a:pt x="1657" y="965"/>
                      <a:pt x="1657" y="954"/>
                    </a:cubicBezTo>
                    <a:lnTo>
                      <a:pt x="1657" y="17"/>
                    </a:lnTo>
                    <a:cubicBezTo>
                      <a:pt x="1657" y="6"/>
                      <a:pt x="1650" y="0"/>
                      <a:pt x="1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19"/>
              <p:cNvSpPr/>
              <p:nvPr/>
            </p:nvSpPr>
            <p:spPr>
              <a:xfrm>
                <a:off x="4118199" y="2739561"/>
                <a:ext cx="236803" cy="27074"/>
              </a:xfrm>
              <a:custGeom>
                <a:rect b="b" l="l" r="r" t="t"/>
                <a:pathLst>
                  <a:path extrusionOk="0" h="150" w="1312">
                    <a:moveTo>
                      <a:pt x="1287" y="25"/>
                    </a:moveTo>
                    <a:lnTo>
                      <a:pt x="1287" y="127"/>
                    </a:lnTo>
                    <a:lnTo>
                      <a:pt x="25" y="127"/>
                    </a:lnTo>
                    <a:lnTo>
                      <a:pt x="25" y="25"/>
                    </a:lnTo>
                    <a:close/>
                    <a:moveTo>
                      <a:pt x="0" y="1"/>
                    </a:moveTo>
                    <a:lnTo>
                      <a:pt x="0" y="150"/>
                    </a:lnTo>
                    <a:lnTo>
                      <a:pt x="1311" y="150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19"/>
              <p:cNvSpPr/>
              <p:nvPr/>
            </p:nvSpPr>
            <p:spPr>
              <a:xfrm>
                <a:off x="4097803" y="2640833"/>
                <a:ext cx="277594" cy="137714"/>
              </a:xfrm>
              <a:custGeom>
                <a:rect b="b" l="l" r="r" t="t"/>
                <a:pathLst>
                  <a:path extrusionOk="0" h="763" w="1538">
                    <a:moveTo>
                      <a:pt x="1501" y="36"/>
                    </a:moveTo>
                    <a:lnTo>
                      <a:pt x="1501" y="727"/>
                    </a:lnTo>
                    <a:lnTo>
                      <a:pt x="36" y="727"/>
                    </a:lnTo>
                    <a:lnTo>
                      <a:pt x="36" y="36"/>
                    </a:lnTo>
                    <a:close/>
                    <a:moveTo>
                      <a:pt x="18" y="0"/>
                    </a:moveTo>
                    <a:cubicBezTo>
                      <a:pt x="12" y="0"/>
                      <a:pt x="1" y="6"/>
                      <a:pt x="1" y="18"/>
                    </a:cubicBezTo>
                    <a:lnTo>
                      <a:pt x="1" y="745"/>
                    </a:lnTo>
                    <a:cubicBezTo>
                      <a:pt x="1" y="751"/>
                      <a:pt x="12" y="762"/>
                      <a:pt x="18" y="762"/>
                    </a:cubicBezTo>
                    <a:lnTo>
                      <a:pt x="1519" y="762"/>
                    </a:lnTo>
                    <a:cubicBezTo>
                      <a:pt x="1526" y="762"/>
                      <a:pt x="1537" y="751"/>
                      <a:pt x="1537" y="745"/>
                    </a:cubicBezTo>
                    <a:lnTo>
                      <a:pt x="1537" y="18"/>
                    </a:lnTo>
                    <a:cubicBezTo>
                      <a:pt x="1537" y="6"/>
                      <a:pt x="1526" y="0"/>
                      <a:pt x="1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19"/>
              <p:cNvSpPr/>
              <p:nvPr/>
            </p:nvSpPr>
            <p:spPr>
              <a:xfrm>
                <a:off x="4070910" y="2790279"/>
                <a:ext cx="331199" cy="26893"/>
              </a:xfrm>
              <a:custGeom>
                <a:rect b="b" l="l" r="r" t="t"/>
                <a:pathLst>
                  <a:path extrusionOk="0" h="149" w="1835">
                    <a:moveTo>
                      <a:pt x="1799" y="36"/>
                    </a:moveTo>
                    <a:lnTo>
                      <a:pt x="1799" y="113"/>
                    </a:lnTo>
                    <a:lnTo>
                      <a:pt x="37" y="113"/>
                    </a:lnTo>
                    <a:lnTo>
                      <a:pt x="37" y="36"/>
                    </a:lnTo>
                    <a:close/>
                    <a:moveTo>
                      <a:pt x="18" y="0"/>
                    </a:moveTo>
                    <a:cubicBezTo>
                      <a:pt x="7" y="0"/>
                      <a:pt x="1" y="11"/>
                      <a:pt x="1" y="19"/>
                    </a:cubicBezTo>
                    <a:lnTo>
                      <a:pt x="1" y="132"/>
                    </a:lnTo>
                    <a:cubicBezTo>
                      <a:pt x="1" y="143"/>
                      <a:pt x="7" y="149"/>
                      <a:pt x="18" y="149"/>
                    </a:cubicBezTo>
                    <a:lnTo>
                      <a:pt x="1818" y="149"/>
                    </a:lnTo>
                    <a:cubicBezTo>
                      <a:pt x="1829" y="149"/>
                      <a:pt x="1835" y="143"/>
                      <a:pt x="1835" y="132"/>
                    </a:cubicBezTo>
                    <a:lnTo>
                      <a:pt x="1835" y="19"/>
                    </a:lnTo>
                    <a:cubicBezTo>
                      <a:pt x="1835" y="11"/>
                      <a:pt x="1829" y="0"/>
                      <a:pt x="18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19"/>
              <p:cNvSpPr/>
              <p:nvPr/>
            </p:nvSpPr>
            <p:spPr>
              <a:xfrm>
                <a:off x="4306269" y="2801109"/>
                <a:ext cx="30322" cy="6498"/>
              </a:xfrm>
              <a:custGeom>
                <a:rect b="b" l="l" r="r" t="t"/>
                <a:pathLst>
                  <a:path extrusionOk="0" h="36" w="168">
                    <a:moveTo>
                      <a:pt x="19" y="0"/>
                    </a:moveTo>
                    <a:cubicBezTo>
                      <a:pt x="6" y="0"/>
                      <a:pt x="1" y="6"/>
                      <a:pt x="1" y="17"/>
                    </a:cubicBezTo>
                    <a:cubicBezTo>
                      <a:pt x="1" y="23"/>
                      <a:pt x="6" y="36"/>
                      <a:pt x="19" y="36"/>
                    </a:cubicBezTo>
                    <a:lnTo>
                      <a:pt x="149" y="36"/>
                    </a:lnTo>
                    <a:cubicBezTo>
                      <a:pt x="162" y="36"/>
                      <a:pt x="168" y="23"/>
                      <a:pt x="168" y="17"/>
                    </a:cubicBezTo>
                    <a:cubicBezTo>
                      <a:pt x="168" y="6"/>
                      <a:pt x="162" y="0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19"/>
              <p:cNvSpPr/>
              <p:nvPr/>
            </p:nvSpPr>
            <p:spPr>
              <a:xfrm>
                <a:off x="4233351" y="2631087"/>
                <a:ext cx="6498" cy="6498"/>
              </a:xfrm>
              <a:custGeom>
                <a:rect b="b" l="l" r="r" t="t"/>
                <a:pathLst>
                  <a:path extrusionOk="0" h="36" w="36">
                    <a:moveTo>
                      <a:pt x="17" y="0"/>
                    </a:moveTo>
                    <a:cubicBezTo>
                      <a:pt x="6" y="0"/>
                      <a:pt x="0" y="7"/>
                      <a:pt x="0" y="19"/>
                    </a:cubicBezTo>
                    <a:cubicBezTo>
                      <a:pt x="0" y="24"/>
                      <a:pt x="6" y="36"/>
                      <a:pt x="17" y="36"/>
                    </a:cubicBezTo>
                    <a:cubicBezTo>
                      <a:pt x="24" y="36"/>
                      <a:pt x="36" y="24"/>
                      <a:pt x="36" y="19"/>
                    </a:cubicBezTo>
                    <a:cubicBezTo>
                      <a:pt x="36" y="7"/>
                      <a:pt x="24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19"/>
              <p:cNvSpPr/>
              <p:nvPr/>
            </p:nvSpPr>
            <p:spPr>
              <a:xfrm>
                <a:off x="4345977" y="2801109"/>
                <a:ext cx="6678" cy="5595"/>
              </a:xfrm>
              <a:custGeom>
                <a:rect b="b" l="l" r="r" t="t"/>
                <a:pathLst>
                  <a:path extrusionOk="0" h="31" w="37">
                    <a:moveTo>
                      <a:pt x="19" y="0"/>
                    </a:moveTo>
                    <a:cubicBezTo>
                      <a:pt x="14" y="0"/>
                      <a:pt x="1" y="6"/>
                      <a:pt x="1" y="17"/>
                    </a:cubicBezTo>
                    <a:cubicBezTo>
                      <a:pt x="1" y="23"/>
                      <a:pt x="14" y="30"/>
                      <a:pt x="19" y="30"/>
                    </a:cubicBezTo>
                    <a:cubicBezTo>
                      <a:pt x="31" y="30"/>
                      <a:pt x="36" y="23"/>
                      <a:pt x="36" y="17"/>
                    </a:cubicBezTo>
                    <a:cubicBezTo>
                      <a:pt x="36" y="6"/>
                      <a:pt x="31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19"/>
              <p:cNvSpPr/>
              <p:nvPr/>
            </p:nvSpPr>
            <p:spPr>
              <a:xfrm>
                <a:off x="4358972" y="2801109"/>
                <a:ext cx="5595" cy="5595"/>
              </a:xfrm>
              <a:custGeom>
                <a:rect b="b" l="l" r="r" t="t"/>
                <a:pathLst>
                  <a:path extrusionOk="0" h="31" w="31">
                    <a:moveTo>
                      <a:pt x="19" y="0"/>
                    </a:moveTo>
                    <a:cubicBezTo>
                      <a:pt x="7" y="0"/>
                      <a:pt x="0" y="6"/>
                      <a:pt x="0" y="17"/>
                    </a:cubicBezTo>
                    <a:cubicBezTo>
                      <a:pt x="0" y="23"/>
                      <a:pt x="7" y="30"/>
                      <a:pt x="19" y="30"/>
                    </a:cubicBezTo>
                    <a:cubicBezTo>
                      <a:pt x="24" y="30"/>
                      <a:pt x="30" y="23"/>
                      <a:pt x="30" y="17"/>
                    </a:cubicBezTo>
                    <a:cubicBezTo>
                      <a:pt x="30" y="6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19"/>
              <p:cNvSpPr/>
              <p:nvPr/>
            </p:nvSpPr>
            <p:spPr>
              <a:xfrm>
                <a:off x="4371787" y="2801109"/>
                <a:ext cx="5595" cy="5595"/>
              </a:xfrm>
              <a:custGeom>
                <a:rect b="b" l="l" r="r" t="t"/>
                <a:pathLst>
                  <a:path extrusionOk="0" h="31" w="31">
                    <a:moveTo>
                      <a:pt x="13" y="0"/>
                    </a:moveTo>
                    <a:cubicBezTo>
                      <a:pt x="8" y="0"/>
                      <a:pt x="1" y="6"/>
                      <a:pt x="1" y="17"/>
                    </a:cubicBezTo>
                    <a:cubicBezTo>
                      <a:pt x="1" y="23"/>
                      <a:pt x="8" y="30"/>
                      <a:pt x="13" y="30"/>
                    </a:cubicBezTo>
                    <a:cubicBezTo>
                      <a:pt x="25" y="30"/>
                      <a:pt x="31" y="23"/>
                      <a:pt x="31" y="17"/>
                    </a:cubicBezTo>
                    <a:cubicBezTo>
                      <a:pt x="31" y="6"/>
                      <a:pt x="2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19"/>
              <p:cNvSpPr/>
              <p:nvPr/>
            </p:nvSpPr>
            <p:spPr>
              <a:xfrm>
                <a:off x="4205375" y="2664478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4"/>
                    </a:moveTo>
                    <a:lnTo>
                      <a:pt x="298" y="90"/>
                    </a:lnTo>
                    <a:lnTo>
                      <a:pt x="24" y="90"/>
                    </a:lnTo>
                    <a:lnTo>
                      <a:pt x="24" y="24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19"/>
              <p:cNvSpPr/>
              <p:nvPr/>
            </p:nvSpPr>
            <p:spPr>
              <a:xfrm>
                <a:off x="4205375" y="2687941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5"/>
                    </a:moveTo>
                    <a:lnTo>
                      <a:pt x="298" y="91"/>
                    </a:lnTo>
                    <a:lnTo>
                      <a:pt x="24" y="91"/>
                    </a:lnTo>
                    <a:lnTo>
                      <a:pt x="24" y="25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19"/>
              <p:cNvSpPr/>
              <p:nvPr/>
            </p:nvSpPr>
            <p:spPr>
              <a:xfrm>
                <a:off x="4296703" y="2664478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4"/>
                    </a:moveTo>
                    <a:lnTo>
                      <a:pt x="298" y="90"/>
                    </a:lnTo>
                    <a:lnTo>
                      <a:pt x="24" y="90"/>
                    </a:lnTo>
                    <a:lnTo>
                      <a:pt x="24" y="24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19"/>
              <p:cNvSpPr/>
              <p:nvPr/>
            </p:nvSpPr>
            <p:spPr>
              <a:xfrm>
                <a:off x="4296703" y="2687941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5"/>
                    </a:moveTo>
                    <a:lnTo>
                      <a:pt x="298" y="91"/>
                    </a:lnTo>
                    <a:lnTo>
                      <a:pt x="24" y="91"/>
                    </a:lnTo>
                    <a:lnTo>
                      <a:pt x="24" y="25"/>
                    </a:lnTo>
                    <a:close/>
                    <a:moveTo>
                      <a:pt x="1" y="1"/>
                    </a:moveTo>
                    <a:lnTo>
                      <a:pt x="1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19"/>
              <p:cNvSpPr/>
              <p:nvPr/>
            </p:nvSpPr>
            <p:spPr>
              <a:xfrm>
                <a:off x="4296703" y="2711766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5"/>
                    </a:moveTo>
                    <a:lnTo>
                      <a:pt x="298" y="89"/>
                    </a:lnTo>
                    <a:lnTo>
                      <a:pt x="24" y="89"/>
                    </a:lnTo>
                    <a:lnTo>
                      <a:pt x="24" y="25"/>
                    </a:lnTo>
                    <a:close/>
                    <a:moveTo>
                      <a:pt x="1" y="0"/>
                    </a:moveTo>
                    <a:lnTo>
                      <a:pt x="1" y="113"/>
                    </a:lnTo>
                    <a:lnTo>
                      <a:pt x="322" y="113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19"/>
              <p:cNvSpPr/>
              <p:nvPr/>
            </p:nvSpPr>
            <p:spPr>
              <a:xfrm>
                <a:off x="4118199" y="2664478"/>
                <a:ext cx="58298" cy="20576"/>
              </a:xfrm>
              <a:custGeom>
                <a:rect b="b" l="l" r="r" t="t"/>
                <a:pathLst>
                  <a:path extrusionOk="0" h="114" w="323">
                    <a:moveTo>
                      <a:pt x="298" y="24"/>
                    </a:moveTo>
                    <a:lnTo>
                      <a:pt x="298" y="90"/>
                    </a:lnTo>
                    <a:lnTo>
                      <a:pt x="25" y="90"/>
                    </a:lnTo>
                    <a:lnTo>
                      <a:pt x="25" y="24"/>
                    </a:lnTo>
                    <a:close/>
                    <a:moveTo>
                      <a:pt x="0" y="1"/>
                    </a:moveTo>
                    <a:lnTo>
                      <a:pt x="0" y="114"/>
                    </a:lnTo>
                    <a:lnTo>
                      <a:pt x="322" y="114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19"/>
              <p:cNvSpPr/>
              <p:nvPr/>
            </p:nvSpPr>
            <p:spPr>
              <a:xfrm>
                <a:off x="4166750" y="2694439"/>
                <a:ext cx="33391" cy="32488"/>
              </a:xfrm>
              <a:custGeom>
                <a:rect b="b" l="l" r="r" t="t"/>
                <a:pathLst>
                  <a:path extrusionOk="0" h="180" w="185">
                    <a:moveTo>
                      <a:pt x="149" y="36"/>
                    </a:moveTo>
                    <a:lnTo>
                      <a:pt x="107" y="132"/>
                    </a:lnTo>
                    <a:lnTo>
                      <a:pt x="100" y="91"/>
                    </a:lnTo>
                    <a:lnTo>
                      <a:pt x="95" y="85"/>
                    </a:lnTo>
                    <a:lnTo>
                      <a:pt x="89" y="85"/>
                    </a:lnTo>
                    <a:lnTo>
                      <a:pt x="53" y="72"/>
                    </a:lnTo>
                    <a:lnTo>
                      <a:pt x="149" y="36"/>
                    </a:lnTo>
                    <a:close/>
                    <a:moveTo>
                      <a:pt x="166" y="1"/>
                    </a:moveTo>
                    <a:lnTo>
                      <a:pt x="6" y="61"/>
                    </a:lnTo>
                    <a:cubicBezTo>
                      <a:pt x="0" y="66"/>
                      <a:pt x="0" y="72"/>
                      <a:pt x="0" y="78"/>
                    </a:cubicBezTo>
                    <a:lnTo>
                      <a:pt x="6" y="85"/>
                    </a:lnTo>
                    <a:lnTo>
                      <a:pt x="65" y="102"/>
                    </a:lnTo>
                    <a:lnTo>
                      <a:pt x="12" y="149"/>
                    </a:lnTo>
                    <a:cubicBezTo>
                      <a:pt x="6" y="157"/>
                      <a:pt x="6" y="168"/>
                      <a:pt x="12" y="168"/>
                    </a:cubicBezTo>
                    <a:cubicBezTo>
                      <a:pt x="15" y="171"/>
                      <a:pt x="17" y="172"/>
                      <a:pt x="20" y="172"/>
                    </a:cubicBezTo>
                    <a:cubicBezTo>
                      <a:pt x="23" y="172"/>
                      <a:pt x="26" y="171"/>
                      <a:pt x="29" y="168"/>
                    </a:cubicBezTo>
                    <a:lnTo>
                      <a:pt x="83" y="121"/>
                    </a:lnTo>
                    <a:lnTo>
                      <a:pt x="95" y="174"/>
                    </a:lnTo>
                    <a:cubicBezTo>
                      <a:pt x="95" y="179"/>
                      <a:pt x="100" y="179"/>
                      <a:pt x="107" y="179"/>
                    </a:cubicBezTo>
                    <a:cubicBezTo>
                      <a:pt x="113" y="179"/>
                      <a:pt x="119" y="179"/>
                      <a:pt x="119" y="174"/>
                    </a:cubicBezTo>
                    <a:lnTo>
                      <a:pt x="179" y="19"/>
                    </a:lnTo>
                    <a:cubicBezTo>
                      <a:pt x="185" y="14"/>
                      <a:pt x="185" y="6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1" name="Google Shape;671;p19"/>
            <p:cNvGrpSpPr/>
            <p:nvPr/>
          </p:nvGrpSpPr>
          <p:grpSpPr>
            <a:xfrm rot="1147446">
              <a:off x="36950" y="3548024"/>
              <a:ext cx="416262" cy="461596"/>
              <a:chOff x="5481259" y="2245380"/>
              <a:chExt cx="257018" cy="284993"/>
            </a:xfrm>
          </p:grpSpPr>
          <p:sp>
            <p:nvSpPr>
              <p:cNvPr id="672" name="Google Shape;672;p19"/>
              <p:cNvSpPr/>
              <p:nvPr/>
            </p:nvSpPr>
            <p:spPr>
              <a:xfrm>
                <a:off x="5579265" y="2497885"/>
                <a:ext cx="63352" cy="22561"/>
              </a:xfrm>
              <a:custGeom>
                <a:rect b="b" l="l" r="r" t="t"/>
                <a:pathLst>
                  <a:path extrusionOk="0" h="125" w="351">
                    <a:moveTo>
                      <a:pt x="18" y="0"/>
                    </a:moveTo>
                    <a:cubicBezTo>
                      <a:pt x="6" y="0"/>
                      <a:pt x="0" y="12"/>
                      <a:pt x="0" y="18"/>
                    </a:cubicBezTo>
                    <a:lnTo>
                      <a:pt x="0" y="108"/>
                    </a:lnTo>
                    <a:cubicBezTo>
                      <a:pt x="0" y="113"/>
                      <a:pt x="6" y="125"/>
                      <a:pt x="18" y="125"/>
                    </a:cubicBezTo>
                    <a:cubicBezTo>
                      <a:pt x="29" y="125"/>
                      <a:pt x="36" y="113"/>
                      <a:pt x="36" y="108"/>
                    </a:cubicBezTo>
                    <a:lnTo>
                      <a:pt x="36" y="36"/>
                    </a:lnTo>
                    <a:lnTo>
                      <a:pt x="315" y="36"/>
                    </a:lnTo>
                    <a:lnTo>
                      <a:pt x="315" y="108"/>
                    </a:lnTo>
                    <a:cubicBezTo>
                      <a:pt x="315" y="113"/>
                      <a:pt x="322" y="125"/>
                      <a:pt x="333" y="125"/>
                    </a:cubicBezTo>
                    <a:cubicBezTo>
                      <a:pt x="345" y="125"/>
                      <a:pt x="351" y="113"/>
                      <a:pt x="351" y="108"/>
                    </a:cubicBezTo>
                    <a:lnTo>
                      <a:pt x="351" y="18"/>
                    </a:lnTo>
                    <a:cubicBezTo>
                      <a:pt x="351" y="12"/>
                      <a:pt x="345" y="0"/>
                      <a:pt x="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19"/>
              <p:cNvSpPr/>
              <p:nvPr/>
            </p:nvSpPr>
            <p:spPr>
              <a:xfrm>
                <a:off x="5532879" y="2314868"/>
                <a:ext cx="153958" cy="178866"/>
              </a:xfrm>
              <a:custGeom>
                <a:rect b="b" l="l" r="r" t="t"/>
                <a:pathLst>
                  <a:path extrusionOk="0" h="991" w="853">
                    <a:moveTo>
                      <a:pt x="423" y="37"/>
                    </a:moveTo>
                    <a:cubicBezTo>
                      <a:pt x="643" y="37"/>
                      <a:pt x="816" y="215"/>
                      <a:pt x="816" y="430"/>
                    </a:cubicBezTo>
                    <a:cubicBezTo>
                      <a:pt x="816" y="586"/>
                      <a:pt x="728" y="729"/>
                      <a:pt x="585" y="787"/>
                    </a:cubicBezTo>
                    <a:cubicBezTo>
                      <a:pt x="579" y="794"/>
                      <a:pt x="572" y="800"/>
                      <a:pt x="572" y="806"/>
                    </a:cubicBezTo>
                    <a:lnTo>
                      <a:pt x="572" y="954"/>
                    </a:lnTo>
                    <a:lnTo>
                      <a:pt x="293" y="954"/>
                    </a:lnTo>
                    <a:lnTo>
                      <a:pt x="293" y="811"/>
                    </a:lnTo>
                    <a:cubicBezTo>
                      <a:pt x="293" y="806"/>
                      <a:pt x="286" y="800"/>
                      <a:pt x="280" y="794"/>
                    </a:cubicBezTo>
                    <a:cubicBezTo>
                      <a:pt x="132" y="734"/>
                      <a:pt x="36" y="591"/>
                      <a:pt x="36" y="430"/>
                    </a:cubicBezTo>
                    <a:cubicBezTo>
                      <a:pt x="36" y="215"/>
                      <a:pt x="209" y="37"/>
                      <a:pt x="423" y="37"/>
                    </a:cubicBezTo>
                    <a:close/>
                    <a:moveTo>
                      <a:pt x="423" y="1"/>
                    </a:moveTo>
                    <a:cubicBezTo>
                      <a:pt x="192" y="1"/>
                      <a:pt x="0" y="198"/>
                      <a:pt x="0" y="430"/>
                    </a:cubicBezTo>
                    <a:cubicBezTo>
                      <a:pt x="0" y="603"/>
                      <a:pt x="102" y="759"/>
                      <a:pt x="257" y="823"/>
                    </a:cubicBezTo>
                    <a:lnTo>
                      <a:pt x="257" y="973"/>
                    </a:lnTo>
                    <a:cubicBezTo>
                      <a:pt x="257" y="979"/>
                      <a:pt x="263" y="990"/>
                      <a:pt x="275" y="990"/>
                    </a:cubicBezTo>
                    <a:lnTo>
                      <a:pt x="590" y="990"/>
                    </a:lnTo>
                    <a:cubicBezTo>
                      <a:pt x="602" y="990"/>
                      <a:pt x="608" y="979"/>
                      <a:pt x="608" y="973"/>
                    </a:cubicBezTo>
                    <a:lnTo>
                      <a:pt x="608" y="817"/>
                    </a:lnTo>
                    <a:cubicBezTo>
                      <a:pt x="758" y="746"/>
                      <a:pt x="852" y="597"/>
                      <a:pt x="852" y="430"/>
                    </a:cubicBezTo>
                    <a:cubicBezTo>
                      <a:pt x="852" y="198"/>
                      <a:pt x="662" y="1"/>
                      <a:pt x="4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19"/>
              <p:cNvSpPr/>
              <p:nvPr/>
            </p:nvSpPr>
            <p:spPr>
              <a:xfrm>
                <a:off x="5544611" y="2327864"/>
                <a:ext cx="106850" cy="100352"/>
              </a:xfrm>
              <a:custGeom>
                <a:rect b="b" l="l" r="r" t="t"/>
                <a:pathLst>
                  <a:path extrusionOk="0" h="556" w="592">
                    <a:moveTo>
                      <a:pt x="358" y="0"/>
                    </a:moveTo>
                    <a:cubicBezTo>
                      <a:pt x="162" y="0"/>
                      <a:pt x="1" y="162"/>
                      <a:pt x="1" y="358"/>
                    </a:cubicBezTo>
                    <a:cubicBezTo>
                      <a:pt x="1" y="424"/>
                      <a:pt x="19" y="489"/>
                      <a:pt x="55" y="544"/>
                    </a:cubicBezTo>
                    <a:cubicBezTo>
                      <a:pt x="55" y="549"/>
                      <a:pt x="61" y="555"/>
                      <a:pt x="67" y="555"/>
                    </a:cubicBezTo>
                    <a:cubicBezTo>
                      <a:pt x="72" y="555"/>
                      <a:pt x="72" y="555"/>
                      <a:pt x="78" y="549"/>
                    </a:cubicBezTo>
                    <a:cubicBezTo>
                      <a:pt x="85" y="544"/>
                      <a:pt x="91" y="537"/>
                      <a:pt x="85" y="525"/>
                    </a:cubicBezTo>
                    <a:cubicBezTo>
                      <a:pt x="55" y="478"/>
                      <a:pt x="37" y="418"/>
                      <a:pt x="37" y="358"/>
                    </a:cubicBezTo>
                    <a:cubicBezTo>
                      <a:pt x="37" y="179"/>
                      <a:pt x="180" y="36"/>
                      <a:pt x="358" y="36"/>
                    </a:cubicBezTo>
                    <a:cubicBezTo>
                      <a:pt x="435" y="36"/>
                      <a:pt x="501" y="61"/>
                      <a:pt x="561" y="102"/>
                    </a:cubicBezTo>
                    <a:cubicBezTo>
                      <a:pt x="564" y="105"/>
                      <a:pt x="568" y="106"/>
                      <a:pt x="573" y="106"/>
                    </a:cubicBezTo>
                    <a:cubicBezTo>
                      <a:pt x="577" y="106"/>
                      <a:pt x="582" y="105"/>
                      <a:pt x="585" y="102"/>
                    </a:cubicBezTo>
                    <a:cubicBezTo>
                      <a:pt x="591" y="96"/>
                      <a:pt x="591" y="85"/>
                      <a:pt x="578" y="79"/>
                    </a:cubicBezTo>
                    <a:cubicBezTo>
                      <a:pt x="520" y="25"/>
                      <a:pt x="443" y="0"/>
                      <a:pt x="3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19"/>
              <p:cNvSpPr/>
              <p:nvPr/>
            </p:nvSpPr>
            <p:spPr>
              <a:xfrm>
                <a:off x="5606158" y="2278590"/>
                <a:ext cx="6498" cy="27976"/>
              </a:xfrm>
              <a:custGeom>
                <a:rect b="b" l="l" r="r" t="t"/>
                <a:pathLst>
                  <a:path extrusionOk="0" h="155" w="36">
                    <a:moveTo>
                      <a:pt x="17" y="0"/>
                    </a:moveTo>
                    <a:cubicBezTo>
                      <a:pt x="11" y="0"/>
                      <a:pt x="0" y="6"/>
                      <a:pt x="0" y="18"/>
                    </a:cubicBezTo>
                    <a:lnTo>
                      <a:pt x="0" y="138"/>
                    </a:lnTo>
                    <a:cubicBezTo>
                      <a:pt x="0" y="143"/>
                      <a:pt x="11" y="155"/>
                      <a:pt x="17" y="155"/>
                    </a:cubicBezTo>
                    <a:cubicBezTo>
                      <a:pt x="30" y="155"/>
                      <a:pt x="36" y="143"/>
                      <a:pt x="36" y="138"/>
                    </a:cubicBezTo>
                    <a:lnTo>
                      <a:pt x="36" y="18"/>
                    </a:lnTo>
                    <a:cubicBezTo>
                      <a:pt x="36" y="6"/>
                      <a:pt x="30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19"/>
              <p:cNvSpPr/>
              <p:nvPr/>
            </p:nvSpPr>
            <p:spPr>
              <a:xfrm>
                <a:off x="5606158" y="2245380"/>
                <a:ext cx="6498" cy="27976"/>
              </a:xfrm>
              <a:custGeom>
                <a:rect b="b" l="l" r="r" t="t"/>
                <a:pathLst>
                  <a:path extrusionOk="0" h="155" w="36">
                    <a:moveTo>
                      <a:pt x="17" y="0"/>
                    </a:moveTo>
                    <a:cubicBezTo>
                      <a:pt x="11" y="0"/>
                      <a:pt x="0" y="11"/>
                      <a:pt x="0" y="17"/>
                    </a:cubicBezTo>
                    <a:lnTo>
                      <a:pt x="0" y="136"/>
                    </a:lnTo>
                    <a:cubicBezTo>
                      <a:pt x="0" y="149"/>
                      <a:pt x="11" y="154"/>
                      <a:pt x="17" y="154"/>
                    </a:cubicBezTo>
                    <a:cubicBezTo>
                      <a:pt x="30" y="154"/>
                      <a:pt x="36" y="149"/>
                      <a:pt x="36" y="136"/>
                    </a:cubicBezTo>
                    <a:lnTo>
                      <a:pt x="36" y="17"/>
                    </a:lnTo>
                    <a:cubicBezTo>
                      <a:pt x="36" y="11"/>
                      <a:pt x="30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19"/>
              <p:cNvSpPr/>
              <p:nvPr/>
            </p:nvSpPr>
            <p:spPr>
              <a:xfrm>
                <a:off x="5567353" y="2284546"/>
                <a:ext cx="15161" cy="27434"/>
              </a:xfrm>
              <a:custGeom>
                <a:rect b="b" l="l" r="r" t="t"/>
                <a:pathLst>
                  <a:path extrusionOk="0" h="152" w="84">
                    <a:moveTo>
                      <a:pt x="24" y="1"/>
                    </a:moveTo>
                    <a:cubicBezTo>
                      <a:pt x="21" y="1"/>
                      <a:pt x="19" y="2"/>
                      <a:pt x="18" y="3"/>
                    </a:cubicBezTo>
                    <a:cubicBezTo>
                      <a:pt x="6" y="9"/>
                      <a:pt x="1" y="15"/>
                      <a:pt x="6" y="26"/>
                    </a:cubicBezTo>
                    <a:lnTo>
                      <a:pt x="48" y="140"/>
                    </a:lnTo>
                    <a:cubicBezTo>
                      <a:pt x="48" y="146"/>
                      <a:pt x="54" y="152"/>
                      <a:pt x="66" y="152"/>
                    </a:cubicBezTo>
                    <a:lnTo>
                      <a:pt x="72" y="146"/>
                    </a:lnTo>
                    <a:cubicBezTo>
                      <a:pt x="78" y="146"/>
                      <a:pt x="84" y="133"/>
                      <a:pt x="84" y="128"/>
                    </a:cubicBezTo>
                    <a:lnTo>
                      <a:pt x="42" y="15"/>
                    </a:lnTo>
                    <a:cubicBezTo>
                      <a:pt x="38" y="6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19"/>
              <p:cNvSpPr/>
              <p:nvPr/>
            </p:nvSpPr>
            <p:spPr>
              <a:xfrm>
                <a:off x="5556523" y="2254404"/>
                <a:ext cx="15161" cy="26352"/>
              </a:xfrm>
              <a:custGeom>
                <a:rect b="b" l="l" r="r" t="t"/>
                <a:pathLst>
                  <a:path extrusionOk="0" h="146" w="84">
                    <a:moveTo>
                      <a:pt x="25" y="1"/>
                    </a:moveTo>
                    <a:cubicBezTo>
                      <a:pt x="23" y="1"/>
                      <a:pt x="21" y="1"/>
                      <a:pt x="19" y="3"/>
                    </a:cubicBezTo>
                    <a:cubicBezTo>
                      <a:pt x="6" y="3"/>
                      <a:pt x="1" y="14"/>
                      <a:pt x="6" y="27"/>
                    </a:cubicBezTo>
                    <a:lnTo>
                      <a:pt x="48" y="134"/>
                    </a:lnTo>
                    <a:cubicBezTo>
                      <a:pt x="48" y="146"/>
                      <a:pt x="55" y="146"/>
                      <a:pt x="61" y="146"/>
                    </a:cubicBezTo>
                    <a:lnTo>
                      <a:pt x="66" y="146"/>
                    </a:lnTo>
                    <a:cubicBezTo>
                      <a:pt x="78" y="146"/>
                      <a:pt x="84" y="134"/>
                      <a:pt x="78" y="122"/>
                    </a:cubicBezTo>
                    <a:lnTo>
                      <a:pt x="36" y="14"/>
                    </a:lnTo>
                    <a:cubicBezTo>
                      <a:pt x="36" y="6"/>
                      <a:pt x="30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19"/>
              <p:cNvSpPr/>
              <p:nvPr/>
            </p:nvSpPr>
            <p:spPr>
              <a:xfrm>
                <a:off x="5534143" y="2304220"/>
                <a:ext cx="21478" cy="22742"/>
              </a:xfrm>
              <a:custGeom>
                <a:rect b="b" l="l" r="r" t="t"/>
                <a:pathLst>
                  <a:path extrusionOk="0" h="126" w="119">
                    <a:moveTo>
                      <a:pt x="21" y="1"/>
                    </a:moveTo>
                    <a:cubicBezTo>
                      <a:pt x="18" y="1"/>
                      <a:pt x="14" y="2"/>
                      <a:pt x="12" y="7"/>
                    </a:cubicBezTo>
                    <a:cubicBezTo>
                      <a:pt x="0" y="13"/>
                      <a:pt x="0" y="19"/>
                      <a:pt x="6" y="31"/>
                    </a:cubicBezTo>
                    <a:lnTo>
                      <a:pt x="83" y="120"/>
                    </a:lnTo>
                    <a:cubicBezTo>
                      <a:pt x="89" y="126"/>
                      <a:pt x="95" y="126"/>
                      <a:pt x="95" y="126"/>
                    </a:cubicBezTo>
                    <a:cubicBezTo>
                      <a:pt x="100" y="126"/>
                      <a:pt x="107" y="126"/>
                      <a:pt x="107" y="120"/>
                    </a:cubicBezTo>
                    <a:cubicBezTo>
                      <a:pt x="119" y="114"/>
                      <a:pt x="119" y="103"/>
                      <a:pt x="113" y="96"/>
                    </a:cubicBezTo>
                    <a:lnTo>
                      <a:pt x="36" y="7"/>
                    </a:lnTo>
                    <a:cubicBezTo>
                      <a:pt x="32" y="4"/>
                      <a:pt x="26" y="1"/>
                      <a:pt x="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19"/>
              <p:cNvSpPr/>
              <p:nvPr/>
            </p:nvSpPr>
            <p:spPr>
              <a:xfrm>
                <a:off x="5513386" y="2279131"/>
                <a:ext cx="21839" cy="23103"/>
              </a:xfrm>
              <a:custGeom>
                <a:rect b="b" l="l" r="r" t="t"/>
                <a:pathLst>
                  <a:path extrusionOk="0" h="128" w="121">
                    <a:moveTo>
                      <a:pt x="18" y="1"/>
                    </a:moveTo>
                    <a:cubicBezTo>
                      <a:pt x="15" y="1"/>
                      <a:pt x="11" y="1"/>
                      <a:pt x="8" y="3"/>
                    </a:cubicBezTo>
                    <a:cubicBezTo>
                      <a:pt x="1" y="15"/>
                      <a:pt x="1" y="20"/>
                      <a:pt x="8" y="33"/>
                    </a:cubicBezTo>
                    <a:lnTo>
                      <a:pt x="85" y="122"/>
                    </a:lnTo>
                    <a:cubicBezTo>
                      <a:pt x="85" y="128"/>
                      <a:pt x="91" y="128"/>
                      <a:pt x="97" y="128"/>
                    </a:cubicBezTo>
                    <a:cubicBezTo>
                      <a:pt x="102" y="128"/>
                      <a:pt x="108" y="128"/>
                      <a:pt x="108" y="122"/>
                    </a:cubicBezTo>
                    <a:cubicBezTo>
                      <a:pt x="115" y="116"/>
                      <a:pt x="121" y="105"/>
                      <a:pt x="108" y="99"/>
                    </a:cubicBezTo>
                    <a:lnTo>
                      <a:pt x="37" y="9"/>
                    </a:lnTo>
                    <a:cubicBezTo>
                      <a:pt x="33" y="5"/>
                      <a:pt x="26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19"/>
              <p:cNvSpPr/>
              <p:nvPr/>
            </p:nvSpPr>
            <p:spPr>
              <a:xfrm>
                <a:off x="5509416" y="2333820"/>
                <a:ext cx="25810" cy="16966"/>
              </a:xfrm>
              <a:custGeom>
                <a:rect b="b" l="l" r="r" t="t"/>
                <a:pathLst>
                  <a:path extrusionOk="0" h="94" w="143">
                    <a:moveTo>
                      <a:pt x="23" y="1"/>
                    </a:moveTo>
                    <a:cubicBezTo>
                      <a:pt x="17" y="1"/>
                      <a:pt x="10" y="5"/>
                      <a:pt x="6" y="10"/>
                    </a:cubicBezTo>
                    <a:cubicBezTo>
                      <a:pt x="0" y="16"/>
                      <a:pt x="6" y="28"/>
                      <a:pt x="11" y="33"/>
                    </a:cubicBezTo>
                    <a:lnTo>
                      <a:pt x="113" y="93"/>
                    </a:lnTo>
                    <a:lnTo>
                      <a:pt x="124" y="93"/>
                    </a:lnTo>
                    <a:cubicBezTo>
                      <a:pt x="130" y="93"/>
                      <a:pt x="137" y="93"/>
                      <a:pt x="137" y="88"/>
                    </a:cubicBezTo>
                    <a:cubicBezTo>
                      <a:pt x="143" y="75"/>
                      <a:pt x="143" y="69"/>
                      <a:pt x="130" y="63"/>
                    </a:cubicBezTo>
                    <a:lnTo>
                      <a:pt x="30" y="3"/>
                    </a:lnTo>
                    <a:cubicBezTo>
                      <a:pt x="28" y="2"/>
                      <a:pt x="26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19"/>
              <p:cNvSpPr/>
              <p:nvPr/>
            </p:nvSpPr>
            <p:spPr>
              <a:xfrm>
                <a:off x="5481259" y="2317576"/>
                <a:ext cx="25991" cy="16966"/>
              </a:xfrm>
              <a:custGeom>
                <a:rect b="b" l="l" r="r" t="t"/>
                <a:pathLst>
                  <a:path extrusionOk="0" h="94" w="144">
                    <a:moveTo>
                      <a:pt x="19" y="1"/>
                    </a:moveTo>
                    <a:cubicBezTo>
                      <a:pt x="14" y="1"/>
                      <a:pt x="11" y="4"/>
                      <a:pt x="7" y="10"/>
                    </a:cubicBezTo>
                    <a:cubicBezTo>
                      <a:pt x="0" y="16"/>
                      <a:pt x="0" y="29"/>
                      <a:pt x="13" y="35"/>
                    </a:cubicBezTo>
                    <a:lnTo>
                      <a:pt x="115" y="93"/>
                    </a:lnTo>
                    <a:lnTo>
                      <a:pt x="126" y="93"/>
                    </a:lnTo>
                    <a:cubicBezTo>
                      <a:pt x="132" y="93"/>
                      <a:pt x="137" y="93"/>
                      <a:pt x="137" y="87"/>
                    </a:cubicBezTo>
                    <a:cubicBezTo>
                      <a:pt x="143" y="76"/>
                      <a:pt x="143" y="70"/>
                      <a:pt x="132" y="65"/>
                    </a:cubicBezTo>
                    <a:lnTo>
                      <a:pt x="30" y="5"/>
                    </a:lnTo>
                    <a:cubicBezTo>
                      <a:pt x="25" y="2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19"/>
              <p:cNvSpPr/>
              <p:nvPr/>
            </p:nvSpPr>
            <p:spPr>
              <a:xfrm>
                <a:off x="5684491" y="2333820"/>
                <a:ext cx="25991" cy="16966"/>
              </a:xfrm>
              <a:custGeom>
                <a:rect b="b" l="l" r="r" t="t"/>
                <a:pathLst>
                  <a:path extrusionOk="0" h="94" w="144">
                    <a:moveTo>
                      <a:pt x="120" y="1"/>
                    </a:moveTo>
                    <a:cubicBezTo>
                      <a:pt x="117" y="1"/>
                      <a:pt x="115" y="2"/>
                      <a:pt x="114" y="3"/>
                    </a:cubicBezTo>
                    <a:lnTo>
                      <a:pt x="6" y="63"/>
                    </a:lnTo>
                    <a:cubicBezTo>
                      <a:pt x="1" y="69"/>
                      <a:pt x="1" y="75"/>
                      <a:pt x="1" y="88"/>
                    </a:cubicBezTo>
                    <a:cubicBezTo>
                      <a:pt x="6" y="93"/>
                      <a:pt x="12" y="93"/>
                      <a:pt x="18" y="93"/>
                    </a:cubicBezTo>
                    <a:lnTo>
                      <a:pt x="25" y="93"/>
                    </a:lnTo>
                    <a:lnTo>
                      <a:pt x="132" y="33"/>
                    </a:lnTo>
                    <a:cubicBezTo>
                      <a:pt x="138" y="28"/>
                      <a:pt x="144" y="16"/>
                      <a:pt x="138" y="10"/>
                    </a:cubicBezTo>
                    <a:cubicBezTo>
                      <a:pt x="134" y="5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19"/>
              <p:cNvSpPr/>
              <p:nvPr/>
            </p:nvSpPr>
            <p:spPr>
              <a:xfrm>
                <a:off x="5712286" y="2317576"/>
                <a:ext cx="25991" cy="16966"/>
              </a:xfrm>
              <a:custGeom>
                <a:rect b="b" l="l" r="r" t="t"/>
                <a:pathLst>
                  <a:path extrusionOk="0" h="94" w="144">
                    <a:moveTo>
                      <a:pt x="124" y="1"/>
                    </a:moveTo>
                    <a:cubicBezTo>
                      <a:pt x="121" y="1"/>
                      <a:pt x="117" y="2"/>
                      <a:pt x="114" y="5"/>
                    </a:cubicBezTo>
                    <a:lnTo>
                      <a:pt x="7" y="65"/>
                    </a:lnTo>
                    <a:cubicBezTo>
                      <a:pt x="1" y="70"/>
                      <a:pt x="1" y="76"/>
                      <a:pt x="1" y="87"/>
                    </a:cubicBezTo>
                    <a:cubicBezTo>
                      <a:pt x="7" y="93"/>
                      <a:pt x="14" y="93"/>
                      <a:pt x="20" y="93"/>
                    </a:cubicBezTo>
                    <a:lnTo>
                      <a:pt x="25" y="93"/>
                    </a:lnTo>
                    <a:lnTo>
                      <a:pt x="132" y="35"/>
                    </a:lnTo>
                    <a:cubicBezTo>
                      <a:pt x="138" y="29"/>
                      <a:pt x="144" y="16"/>
                      <a:pt x="138" y="10"/>
                    </a:cubicBezTo>
                    <a:cubicBezTo>
                      <a:pt x="135" y="4"/>
                      <a:pt x="130" y="1"/>
                      <a:pt x="1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19"/>
              <p:cNvSpPr/>
              <p:nvPr/>
            </p:nvSpPr>
            <p:spPr>
              <a:xfrm>
                <a:off x="5664096" y="2304220"/>
                <a:ext cx="20576" cy="22742"/>
              </a:xfrm>
              <a:custGeom>
                <a:rect b="b" l="l" r="r" t="t"/>
                <a:pathLst>
                  <a:path extrusionOk="0" h="126" w="114">
                    <a:moveTo>
                      <a:pt x="98" y="1"/>
                    </a:moveTo>
                    <a:cubicBezTo>
                      <a:pt x="93" y="1"/>
                      <a:pt x="87" y="4"/>
                      <a:pt x="84" y="7"/>
                    </a:cubicBezTo>
                    <a:lnTo>
                      <a:pt x="6" y="96"/>
                    </a:lnTo>
                    <a:cubicBezTo>
                      <a:pt x="1" y="103"/>
                      <a:pt x="1" y="114"/>
                      <a:pt x="6" y="120"/>
                    </a:cubicBezTo>
                    <a:cubicBezTo>
                      <a:pt x="12" y="126"/>
                      <a:pt x="18" y="126"/>
                      <a:pt x="18" y="126"/>
                    </a:cubicBezTo>
                    <a:cubicBezTo>
                      <a:pt x="24" y="126"/>
                      <a:pt x="31" y="126"/>
                      <a:pt x="36" y="120"/>
                    </a:cubicBezTo>
                    <a:lnTo>
                      <a:pt x="108" y="31"/>
                    </a:lnTo>
                    <a:cubicBezTo>
                      <a:pt x="114" y="19"/>
                      <a:pt x="114" y="13"/>
                      <a:pt x="108" y="7"/>
                    </a:cubicBezTo>
                    <a:cubicBezTo>
                      <a:pt x="105" y="2"/>
                      <a:pt x="102" y="1"/>
                      <a:pt x="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19"/>
              <p:cNvSpPr/>
              <p:nvPr/>
            </p:nvSpPr>
            <p:spPr>
              <a:xfrm>
                <a:off x="5684491" y="2279131"/>
                <a:ext cx="21659" cy="23103"/>
              </a:xfrm>
              <a:custGeom>
                <a:rect b="b" l="l" r="r" t="t"/>
                <a:pathLst>
                  <a:path extrusionOk="0" h="128" w="120">
                    <a:moveTo>
                      <a:pt x="101" y="1"/>
                    </a:moveTo>
                    <a:cubicBezTo>
                      <a:pt x="95" y="1"/>
                      <a:pt x="88" y="5"/>
                      <a:pt x="84" y="9"/>
                    </a:cubicBezTo>
                    <a:lnTo>
                      <a:pt x="6" y="99"/>
                    </a:lnTo>
                    <a:cubicBezTo>
                      <a:pt x="1" y="105"/>
                      <a:pt x="1" y="116"/>
                      <a:pt x="12" y="122"/>
                    </a:cubicBezTo>
                    <a:cubicBezTo>
                      <a:pt x="12" y="128"/>
                      <a:pt x="18" y="128"/>
                      <a:pt x="25" y="128"/>
                    </a:cubicBezTo>
                    <a:cubicBezTo>
                      <a:pt x="25" y="128"/>
                      <a:pt x="31" y="128"/>
                      <a:pt x="36" y="122"/>
                    </a:cubicBezTo>
                    <a:lnTo>
                      <a:pt x="114" y="33"/>
                    </a:lnTo>
                    <a:cubicBezTo>
                      <a:pt x="119" y="20"/>
                      <a:pt x="119" y="15"/>
                      <a:pt x="108" y="3"/>
                    </a:cubicBezTo>
                    <a:cubicBezTo>
                      <a:pt x="106" y="1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19"/>
              <p:cNvSpPr/>
              <p:nvPr/>
            </p:nvSpPr>
            <p:spPr>
              <a:xfrm>
                <a:off x="5637383" y="2284546"/>
                <a:ext cx="14078" cy="27434"/>
              </a:xfrm>
              <a:custGeom>
                <a:rect b="b" l="l" r="r" t="t"/>
                <a:pathLst>
                  <a:path extrusionOk="0" h="152" w="78">
                    <a:moveTo>
                      <a:pt x="56" y="1"/>
                    </a:moveTo>
                    <a:cubicBezTo>
                      <a:pt x="50" y="1"/>
                      <a:pt x="46" y="6"/>
                      <a:pt x="41" y="15"/>
                    </a:cubicBezTo>
                    <a:lnTo>
                      <a:pt x="0" y="128"/>
                    </a:lnTo>
                    <a:cubicBezTo>
                      <a:pt x="0" y="133"/>
                      <a:pt x="0" y="146"/>
                      <a:pt x="11" y="146"/>
                    </a:cubicBezTo>
                    <a:cubicBezTo>
                      <a:pt x="11" y="152"/>
                      <a:pt x="17" y="152"/>
                      <a:pt x="17" y="152"/>
                    </a:cubicBezTo>
                    <a:cubicBezTo>
                      <a:pt x="23" y="152"/>
                      <a:pt x="29" y="146"/>
                      <a:pt x="36" y="140"/>
                    </a:cubicBezTo>
                    <a:lnTo>
                      <a:pt x="77" y="26"/>
                    </a:lnTo>
                    <a:cubicBezTo>
                      <a:pt x="77" y="15"/>
                      <a:pt x="71" y="9"/>
                      <a:pt x="64" y="3"/>
                    </a:cubicBezTo>
                    <a:cubicBezTo>
                      <a:pt x="61" y="2"/>
                      <a:pt x="59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19"/>
              <p:cNvSpPr/>
              <p:nvPr/>
            </p:nvSpPr>
            <p:spPr>
              <a:xfrm>
                <a:off x="5647851" y="2254404"/>
                <a:ext cx="15342" cy="26352"/>
              </a:xfrm>
              <a:custGeom>
                <a:rect b="b" l="l" r="r" t="t"/>
                <a:pathLst>
                  <a:path extrusionOk="0" h="146" w="85">
                    <a:moveTo>
                      <a:pt x="61" y="1"/>
                    </a:moveTo>
                    <a:cubicBezTo>
                      <a:pt x="55" y="1"/>
                      <a:pt x="47" y="6"/>
                      <a:pt x="42" y="14"/>
                    </a:cubicBezTo>
                    <a:lnTo>
                      <a:pt x="6" y="122"/>
                    </a:lnTo>
                    <a:cubicBezTo>
                      <a:pt x="1" y="134"/>
                      <a:pt x="6" y="146"/>
                      <a:pt x="13" y="146"/>
                    </a:cubicBezTo>
                    <a:lnTo>
                      <a:pt x="19" y="146"/>
                    </a:lnTo>
                    <a:cubicBezTo>
                      <a:pt x="31" y="146"/>
                      <a:pt x="36" y="146"/>
                      <a:pt x="36" y="134"/>
                    </a:cubicBezTo>
                    <a:lnTo>
                      <a:pt x="78" y="27"/>
                    </a:lnTo>
                    <a:cubicBezTo>
                      <a:pt x="85" y="14"/>
                      <a:pt x="78" y="3"/>
                      <a:pt x="66" y="3"/>
                    </a:cubicBezTo>
                    <a:cubicBezTo>
                      <a:pt x="65" y="1"/>
                      <a:pt x="63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19"/>
              <p:cNvSpPr/>
              <p:nvPr/>
            </p:nvSpPr>
            <p:spPr>
              <a:xfrm>
                <a:off x="5590817" y="2511783"/>
                <a:ext cx="40249" cy="6678"/>
              </a:xfrm>
              <a:custGeom>
                <a:rect b="b" l="l" r="r" t="t"/>
                <a:pathLst>
                  <a:path extrusionOk="0" h="37" w="223">
                    <a:moveTo>
                      <a:pt x="19" y="1"/>
                    </a:moveTo>
                    <a:cubicBezTo>
                      <a:pt x="8" y="1"/>
                      <a:pt x="1" y="6"/>
                      <a:pt x="1" y="18"/>
                    </a:cubicBezTo>
                    <a:cubicBezTo>
                      <a:pt x="1" y="25"/>
                      <a:pt x="8" y="36"/>
                      <a:pt x="19" y="36"/>
                    </a:cubicBezTo>
                    <a:lnTo>
                      <a:pt x="204" y="36"/>
                    </a:lnTo>
                    <a:cubicBezTo>
                      <a:pt x="215" y="36"/>
                      <a:pt x="222" y="25"/>
                      <a:pt x="222" y="18"/>
                    </a:cubicBezTo>
                    <a:cubicBezTo>
                      <a:pt x="222" y="6"/>
                      <a:pt x="215" y="1"/>
                      <a:pt x="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19"/>
              <p:cNvSpPr/>
              <p:nvPr/>
            </p:nvSpPr>
            <p:spPr>
              <a:xfrm>
                <a:off x="5590817" y="2523695"/>
                <a:ext cx="40249" cy="6678"/>
              </a:xfrm>
              <a:custGeom>
                <a:rect b="b" l="l" r="r" t="t"/>
                <a:pathLst>
                  <a:path extrusionOk="0" h="37" w="223">
                    <a:moveTo>
                      <a:pt x="19" y="0"/>
                    </a:moveTo>
                    <a:cubicBezTo>
                      <a:pt x="8" y="0"/>
                      <a:pt x="1" y="6"/>
                      <a:pt x="1" y="18"/>
                    </a:cubicBezTo>
                    <a:cubicBezTo>
                      <a:pt x="1" y="30"/>
                      <a:pt x="8" y="36"/>
                      <a:pt x="19" y="36"/>
                    </a:cubicBezTo>
                    <a:lnTo>
                      <a:pt x="204" y="36"/>
                    </a:lnTo>
                    <a:cubicBezTo>
                      <a:pt x="215" y="36"/>
                      <a:pt x="222" y="30"/>
                      <a:pt x="222" y="18"/>
                    </a:cubicBezTo>
                    <a:cubicBezTo>
                      <a:pt x="222" y="6"/>
                      <a:pt x="215" y="0"/>
                      <a:pt x="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91" name="Google Shape;691;p19"/>
            <p:cNvGrpSpPr/>
            <p:nvPr/>
          </p:nvGrpSpPr>
          <p:grpSpPr>
            <a:xfrm>
              <a:off x="839191" y="4603981"/>
              <a:ext cx="503043" cy="485954"/>
              <a:chOff x="3391365" y="1514215"/>
              <a:chExt cx="201427" cy="194568"/>
            </a:xfrm>
          </p:grpSpPr>
          <p:sp>
            <p:nvSpPr>
              <p:cNvPr id="692" name="Google Shape;692;p19"/>
              <p:cNvSpPr/>
              <p:nvPr/>
            </p:nvSpPr>
            <p:spPr>
              <a:xfrm>
                <a:off x="3516265" y="1619621"/>
                <a:ext cx="7761" cy="13176"/>
              </a:xfrm>
              <a:custGeom>
                <a:rect b="b" l="l" r="r" t="t"/>
                <a:pathLst>
                  <a:path extrusionOk="0" h="73" w="43">
                    <a:moveTo>
                      <a:pt x="6" y="1"/>
                    </a:moveTo>
                    <a:cubicBezTo>
                      <a:pt x="6" y="18"/>
                      <a:pt x="6" y="42"/>
                      <a:pt x="1" y="59"/>
                    </a:cubicBezTo>
                    <a:lnTo>
                      <a:pt x="31" y="72"/>
                    </a:lnTo>
                    <a:cubicBezTo>
                      <a:pt x="36" y="48"/>
                      <a:pt x="42" y="24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19"/>
              <p:cNvSpPr/>
              <p:nvPr/>
            </p:nvSpPr>
            <p:spPr>
              <a:xfrm>
                <a:off x="3467713" y="1576484"/>
                <a:ext cx="13176" cy="7761"/>
              </a:xfrm>
              <a:custGeom>
                <a:rect b="b" l="l" r="r" t="t"/>
                <a:pathLst>
                  <a:path extrusionOk="0" h="43" w="73">
                    <a:moveTo>
                      <a:pt x="72" y="1"/>
                    </a:moveTo>
                    <a:cubicBezTo>
                      <a:pt x="49" y="1"/>
                      <a:pt x="25" y="7"/>
                      <a:pt x="1" y="12"/>
                    </a:cubicBezTo>
                    <a:lnTo>
                      <a:pt x="14" y="42"/>
                    </a:lnTo>
                    <a:cubicBezTo>
                      <a:pt x="31" y="37"/>
                      <a:pt x="55" y="37"/>
                      <a:pt x="72" y="37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19"/>
              <p:cNvSpPr/>
              <p:nvPr/>
            </p:nvSpPr>
            <p:spPr>
              <a:xfrm>
                <a:off x="3510850" y="1593811"/>
                <a:ext cx="11010" cy="14078"/>
              </a:xfrm>
              <a:custGeom>
                <a:rect b="b" l="l" r="r" t="t"/>
                <a:pathLst>
                  <a:path extrusionOk="0" h="78" w="61">
                    <a:moveTo>
                      <a:pt x="25" y="1"/>
                    </a:moveTo>
                    <a:lnTo>
                      <a:pt x="1" y="24"/>
                    </a:lnTo>
                    <a:cubicBezTo>
                      <a:pt x="12" y="36"/>
                      <a:pt x="25" y="59"/>
                      <a:pt x="31" y="78"/>
                    </a:cubicBezTo>
                    <a:lnTo>
                      <a:pt x="61" y="65"/>
                    </a:lnTo>
                    <a:cubicBezTo>
                      <a:pt x="48" y="42"/>
                      <a:pt x="42" y="24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19"/>
              <p:cNvSpPr/>
              <p:nvPr/>
            </p:nvSpPr>
            <p:spPr>
              <a:xfrm>
                <a:off x="3492620" y="1578650"/>
                <a:ext cx="12995" cy="11010"/>
              </a:xfrm>
              <a:custGeom>
                <a:rect b="b" l="l" r="r" t="t"/>
                <a:pathLst>
                  <a:path extrusionOk="0" h="61" w="72">
                    <a:moveTo>
                      <a:pt x="6" y="0"/>
                    </a:moveTo>
                    <a:lnTo>
                      <a:pt x="0" y="30"/>
                    </a:lnTo>
                    <a:cubicBezTo>
                      <a:pt x="19" y="36"/>
                      <a:pt x="36" y="49"/>
                      <a:pt x="54" y="60"/>
                    </a:cubicBezTo>
                    <a:lnTo>
                      <a:pt x="72" y="36"/>
                    </a:lnTo>
                    <a:cubicBezTo>
                      <a:pt x="54" y="19"/>
                      <a:pt x="30" y="6"/>
                      <a:pt x="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19"/>
              <p:cNvSpPr/>
              <p:nvPr/>
            </p:nvSpPr>
            <p:spPr>
              <a:xfrm>
                <a:off x="3438834" y="1606806"/>
                <a:ext cx="7761" cy="12995"/>
              </a:xfrm>
              <a:custGeom>
                <a:rect b="b" l="l" r="r" t="t"/>
                <a:pathLst>
                  <a:path extrusionOk="0" h="72" w="43">
                    <a:moveTo>
                      <a:pt x="12" y="0"/>
                    </a:moveTo>
                    <a:cubicBezTo>
                      <a:pt x="7" y="17"/>
                      <a:pt x="1" y="47"/>
                      <a:pt x="1" y="72"/>
                    </a:cubicBezTo>
                    <a:lnTo>
                      <a:pt x="31" y="72"/>
                    </a:lnTo>
                    <a:cubicBezTo>
                      <a:pt x="31" y="47"/>
                      <a:pt x="37" y="29"/>
                      <a:pt x="42" y="6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19"/>
              <p:cNvSpPr/>
              <p:nvPr/>
            </p:nvSpPr>
            <p:spPr>
              <a:xfrm>
                <a:off x="3441000" y="1630270"/>
                <a:ext cx="11010" cy="14078"/>
              </a:xfrm>
              <a:custGeom>
                <a:rect b="b" l="l" r="r" t="t"/>
                <a:pathLst>
                  <a:path extrusionOk="0" h="78" w="61">
                    <a:moveTo>
                      <a:pt x="30" y="0"/>
                    </a:moveTo>
                    <a:lnTo>
                      <a:pt x="0" y="13"/>
                    </a:lnTo>
                    <a:cubicBezTo>
                      <a:pt x="6" y="36"/>
                      <a:pt x="19" y="55"/>
                      <a:pt x="36" y="77"/>
                    </a:cubicBezTo>
                    <a:lnTo>
                      <a:pt x="60" y="60"/>
                    </a:lnTo>
                    <a:cubicBezTo>
                      <a:pt x="47" y="42"/>
                      <a:pt x="36" y="25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19"/>
              <p:cNvSpPr/>
              <p:nvPr/>
            </p:nvSpPr>
            <p:spPr>
              <a:xfrm>
                <a:off x="3446415" y="1585147"/>
                <a:ext cx="12995" cy="12995"/>
              </a:xfrm>
              <a:custGeom>
                <a:rect b="b" l="l" r="r" t="t"/>
                <a:pathLst>
                  <a:path extrusionOk="0" h="72" w="72">
                    <a:moveTo>
                      <a:pt x="53" y="0"/>
                    </a:moveTo>
                    <a:cubicBezTo>
                      <a:pt x="36" y="13"/>
                      <a:pt x="17" y="30"/>
                      <a:pt x="0" y="54"/>
                    </a:cubicBezTo>
                    <a:lnTo>
                      <a:pt x="30" y="72"/>
                    </a:lnTo>
                    <a:cubicBezTo>
                      <a:pt x="42" y="54"/>
                      <a:pt x="53" y="36"/>
                      <a:pt x="72" y="24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19"/>
              <p:cNvSpPr/>
              <p:nvPr/>
            </p:nvSpPr>
            <p:spPr>
              <a:xfrm>
                <a:off x="3480708" y="1653914"/>
                <a:ext cx="14078" cy="7761"/>
              </a:xfrm>
              <a:custGeom>
                <a:rect b="b" l="l" r="r" t="t"/>
                <a:pathLst>
                  <a:path extrusionOk="0" h="43" w="78">
                    <a:moveTo>
                      <a:pt x="66" y="1"/>
                    </a:moveTo>
                    <a:cubicBezTo>
                      <a:pt x="49" y="6"/>
                      <a:pt x="25" y="12"/>
                      <a:pt x="0" y="12"/>
                    </a:cubicBezTo>
                    <a:lnTo>
                      <a:pt x="0" y="42"/>
                    </a:lnTo>
                    <a:cubicBezTo>
                      <a:pt x="30" y="42"/>
                      <a:pt x="55" y="37"/>
                      <a:pt x="78" y="31"/>
                    </a:cubicBezTo>
                    <a:lnTo>
                      <a:pt x="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19"/>
              <p:cNvSpPr/>
              <p:nvPr/>
            </p:nvSpPr>
            <p:spPr>
              <a:xfrm>
                <a:off x="3455981" y="1648499"/>
                <a:ext cx="14259" cy="11010"/>
              </a:xfrm>
              <a:custGeom>
                <a:rect b="b" l="l" r="r" t="t"/>
                <a:pathLst>
                  <a:path extrusionOk="0" h="61" w="79">
                    <a:moveTo>
                      <a:pt x="19" y="1"/>
                    </a:moveTo>
                    <a:lnTo>
                      <a:pt x="0" y="31"/>
                    </a:lnTo>
                    <a:cubicBezTo>
                      <a:pt x="24" y="42"/>
                      <a:pt x="43" y="55"/>
                      <a:pt x="66" y="61"/>
                    </a:cubicBezTo>
                    <a:lnTo>
                      <a:pt x="79" y="31"/>
                    </a:lnTo>
                    <a:cubicBezTo>
                      <a:pt x="54" y="25"/>
                      <a:pt x="36" y="12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19"/>
              <p:cNvSpPr/>
              <p:nvPr/>
            </p:nvSpPr>
            <p:spPr>
              <a:xfrm>
                <a:off x="3502367" y="1641099"/>
                <a:ext cx="12995" cy="12093"/>
              </a:xfrm>
              <a:custGeom>
                <a:rect b="b" l="l" r="r" t="t"/>
                <a:pathLst>
                  <a:path extrusionOk="0" h="67" w="72">
                    <a:moveTo>
                      <a:pt x="48" y="0"/>
                    </a:moveTo>
                    <a:cubicBezTo>
                      <a:pt x="36" y="17"/>
                      <a:pt x="18" y="30"/>
                      <a:pt x="0" y="42"/>
                    </a:cubicBezTo>
                    <a:lnTo>
                      <a:pt x="18" y="66"/>
                    </a:lnTo>
                    <a:cubicBezTo>
                      <a:pt x="42" y="53"/>
                      <a:pt x="59" y="36"/>
                      <a:pt x="72" y="17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19"/>
              <p:cNvSpPr/>
              <p:nvPr/>
            </p:nvSpPr>
            <p:spPr>
              <a:xfrm>
                <a:off x="3412122" y="1644168"/>
                <a:ext cx="10649" cy="14439"/>
              </a:xfrm>
              <a:custGeom>
                <a:rect b="b" l="l" r="r" t="t"/>
                <a:pathLst>
                  <a:path extrusionOk="0" h="80" w="59">
                    <a:moveTo>
                      <a:pt x="29" y="0"/>
                    </a:moveTo>
                    <a:lnTo>
                      <a:pt x="0" y="13"/>
                    </a:lnTo>
                    <a:cubicBezTo>
                      <a:pt x="12" y="36"/>
                      <a:pt x="23" y="55"/>
                      <a:pt x="36" y="79"/>
                    </a:cubicBezTo>
                    <a:lnTo>
                      <a:pt x="59" y="60"/>
                    </a:lnTo>
                    <a:cubicBezTo>
                      <a:pt x="47" y="43"/>
                      <a:pt x="42" y="19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19"/>
              <p:cNvSpPr/>
              <p:nvPr/>
            </p:nvSpPr>
            <p:spPr>
              <a:xfrm>
                <a:off x="3407610" y="1619621"/>
                <a:ext cx="6678" cy="13176"/>
              </a:xfrm>
              <a:custGeom>
                <a:rect b="b" l="l" r="r" t="t"/>
                <a:pathLst>
                  <a:path extrusionOk="0" h="73" w="37">
                    <a:moveTo>
                      <a:pt x="1" y="1"/>
                    </a:moveTo>
                    <a:cubicBezTo>
                      <a:pt x="1" y="24"/>
                      <a:pt x="1" y="48"/>
                      <a:pt x="7" y="72"/>
                    </a:cubicBezTo>
                    <a:lnTo>
                      <a:pt x="37" y="65"/>
                    </a:lnTo>
                    <a:cubicBezTo>
                      <a:pt x="31" y="48"/>
                      <a:pt x="31" y="24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19"/>
              <p:cNvSpPr/>
              <p:nvPr/>
            </p:nvSpPr>
            <p:spPr>
              <a:xfrm>
                <a:off x="3408692" y="1592547"/>
                <a:ext cx="8664" cy="14439"/>
              </a:xfrm>
              <a:custGeom>
                <a:rect b="b" l="l" r="r" t="t"/>
                <a:pathLst>
                  <a:path extrusionOk="0" h="80" w="48">
                    <a:moveTo>
                      <a:pt x="19" y="1"/>
                    </a:moveTo>
                    <a:cubicBezTo>
                      <a:pt x="12" y="25"/>
                      <a:pt x="6" y="49"/>
                      <a:pt x="1" y="72"/>
                    </a:cubicBezTo>
                    <a:lnTo>
                      <a:pt x="31" y="79"/>
                    </a:lnTo>
                    <a:cubicBezTo>
                      <a:pt x="36" y="55"/>
                      <a:pt x="42" y="31"/>
                      <a:pt x="48" y="13"/>
                    </a:cubicBez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19"/>
              <p:cNvSpPr/>
              <p:nvPr/>
            </p:nvSpPr>
            <p:spPr>
              <a:xfrm>
                <a:off x="3418439" y="1570167"/>
                <a:ext cx="11912" cy="12995"/>
              </a:xfrm>
              <a:custGeom>
                <a:rect b="b" l="l" r="r" t="t"/>
                <a:pathLst>
                  <a:path extrusionOk="0" h="72" w="66">
                    <a:moveTo>
                      <a:pt x="42" y="0"/>
                    </a:moveTo>
                    <a:cubicBezTo>
                      <a:pt x="29" y="17"/>
                      <a:pt x="12" y="36"/>
                      <a:pt x="1" y="60"/>
                    </a:cubicBezTo>
                    <a:lnTo>
                      <a:pt x="24" y="72"/>
                    </a:lnTo>
                    <a:cubicBezTo>
                      <a:pt x="37" y="53"/>
                      <a:pt x="54" y="36"/>
                      <a:pt x="65" y="17"/>
                    </a:cubicBez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19"/>
              <p:cNvSpPr/>
              <p:nvPr/>
            </p:nvSpPr>
            <p:spPr>
              <a:xfrm>
                <a:off x="3436488" y="1552840"/>
                <a:ext cx="14439" cy="12093"/>
              </a:xfrm>
              <a:custGeom>
                <a:rect b="b" l="l" r="r" t="t"/>
                <a:pathLst>
                  <a:path extrusionOk="0" h="67" w="80">
                    <a:moveTo>
                      <a:pt x="67" y="0"/>
                    </a:moveTo>
                    <a:cubicBezTo>
                      <a:pt x="44" y="13"/>
                      <a:pt x="20" y="25"/>
                      <a:pt x="1" y="42"/>
                    </a:cubicBezTo>
                    <a:lnTo>
                      <a:pt x="20" y="66"/>
                    </a:lnTo>
                    <a:cubicBezTo>
                      <a:pt x="37" y="55"/>
                      <a:pt x="55" y="42"/>
                      <a:pt x="80" y="30"/>
                    </a:cubicBezTo>
                    <a:lnTo>
                      <a:pt x="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19"/>
              <p:cNvSpPr/>
              <p:nvPr/>
            </p:nvSpPr>
            <p:spPr>
              <a:xfrm>
                <a:off x="3510850" y="1552840"/>
                <a:ext cx="15161" cy="12093"/>
              </a:xfrm>
              <a:custGeom>
                <a:rect b="b" l="l" r="r" t="t"/>
                <a:pathLst>
                  <a:path extrusionOk="0" h="67" w="84">
                    <a:moveTo>
                      <a:pt x="18" y="0"/>
                    </a:moveTo>
                    <a:lnTo>
                      <a:pt x="1" y="30"/>
                    </a:lnTo>
                    <a:cubicBezTo>
                      <a:pt x="25" y="36"/>
                      <a:pt x="42" y="55"/>
                      <a:pt x="61" y="66"/>
                    </a:cubicBezTo>
                    <a:lnTo>
                      <a:pt x="84" y="42"/>
                    </a:lnTo>
                    <a:cubicBezTo>
                      <a:pt x="61" y="25"/>
                      <a:pt x="42" y="13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19"/>
              <p:cNvSpPr/>
              <p:nvPr/>
            </p:nvSpPr>
            <p:spPr>
              <a:xfrm>
                <a:off x="3487206" y="1545259"/>
                <a:ext cx="14078" cy="8844"/>
              </a:xfrm>
              <a:custGeom>
                <a:rect b="b" l="l" r="r" t="t"/>
                <a:pathLst>
                  <a:path extrusionOk="0" h="49" w="78">
                    <a:moveTo>
                      <a:pt x="0" y="1"/>
                    </a:moveTo>
                    <a:lnTo>
                      <a:pt x="0" y="31"/>
                    </a:lnTo>
                    <a:cubicBezTo>
                      <a:pt x="24" y="37"/>
                      <a:pt x="49" y="37"/>
                      <a:pt x="72" y="48"/>
                    </a:cubicBezTo>
                    <a:lnTo>
                      <a:pt x="77" y="20"/>
                    </a:lnTo>
                    <a:cubicBezTo>
                      <a:pt x="54" y="7"/>
                      <a:pt x="30" y="7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19"/>
              <p:cNvSpPr/>
              <p:nvPr/>
            </p:nvSpPr>
            <p:spPr>
              <a:xfrm>
                <a:off x="3460313" y="1545259"/>
                <a:ext cx="14078" cy="8844"/>
              </a:xfrm>
              <a:custGeom>
                <a:rect b="b" l="l" r="r" t="t"/>
                <a:pathLst>
                  <a:path extrusionOk="0" h="49" w="78">
                    <a:moveTo>
                      <a:pt x="78" y="1"/>
                    </a:moveTo>
                    <a:cubicBezTo>
                      <a:pt x="55" y="7"/>
                      <a:pt x="25" y="7"/>
                      <a:pt x="0" y="20"/>
                    </a:cubicBezTo>
                    <a:lnTo>
                      <a:pt x="12" y="48"/>
                    </a:lnTo>
                    <a:cubicBezTo>
                      <a:pt x="36" y="42"/>
                      <a:pt x="55" y="37"/>
                      <a:pt x="78" y="31"/>
                    </a:cubicBezTo>
                    <a:lnTo>
                      <a:pt x="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19"/>
              <p:cNvSpPr/>
              <p:nvPr/>
            </p:nvSpPr>
            <p:spPr>
              <a:xfrm>
                <a:off x="3548572" y="1618358"/>
                <a:ext cx="6678" cy="14439"/>
              </a:xfrm>
              <a:custGeom>
                <a:rect b="b" l="l" r="r" t="t"/>
                <a:pathLst>
                  <a:path extrusionOk="0" h="80" w="37">
                    <a:moveTo>
                      <a:pt x="36" y="1"/>
                    </a:moveTo>
                    <a:lnTo>
                      <a:pt x="6" y="8"/>
                    </a:lnTo>
                    <a:cubicBezTo>
                      <a:pt x="6" y="31"/>
                      <a:pt x="0" y="49"/>
                      <a:pt x="0" y="72"/>
                    </a:cubicBezTo>
                    <a:lnTo>
                      <a:pt x="30" y="79"/>
                    </a:lnTo>
                    <a:cubicBezTo>
                      <a:pt x="36" y="55"/>
                      <a:pt x="36" y="31"/>
                      <a:pt x="36" y="8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19"/>
              <p:cNvSpPr/>
              <p:nvPr/>
            </p:nvSpPr>
            <p:spPr>
              <a:xfrm>
                <a:off x="3544060" y="1592547"/>
                <a:ext cx="10107" cy="14439"/>
              </a:xfrm>
              <a:custGeom>
                <a:rect b="b" l="l" r="r" t="t"/>
                <a:pathLst>
                  <a:path extrusionOk="0" h="80" w="56">
                    <a:moveTo>
                      <a:pt x="31" y="1"/>
                    </a:moveTo>
                    <a:lnTo>
                      <a:pt x="1" y="8"/>
                    </a:lnTo>
                    <a:cubicBezTo>
                      <a:pt x="12" y="31"/>
                      <a:pt x="20" y="55"/>
                      <a:pt x="25" y="79"/>
                    </a:cubicBezTo>
                    <a:lnTo>
                      <a:pt x="55" y="72"/>
                    </a:lnTo>
                    <a:cubicBezTo>
                      <a:pt x="48" y="49"/>
                      <a:pt x="42" y="25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19"/>
              <p:cNvSpPr/>
              <p:nvPr/>
            </p:nvSpPr>
            <p:spPr>
              <a:xfrm>
                <a:off x="3538645" y="1644168"/>
                <a:ext cx="11010" cy="14439"/>
              </a:xfrm>
              <a:custGeom>
                <a:rect b="b" l="l" r="r" t="t"/>
                <a:pathLst>
                  <a:path extrusionOk="0" h="80" w="61">
                    <a:moveTo>
                      <a:pt x="37" y="0"/>
                    </a:moveTo>
                    <a:cubicBezTo>
                      <a:pt x="25" y="19"/>
                      <a:pt x="14" y="43"/>
                      <a:pt x="1" y="60"/>
                    </a:cubicBezTo>
                    <a:lnTo>
                      <a:pt x="31" y="79"/>
                    </a:lnTo>
                    <a:cubicBezTo>
                      <a:pt x="42" y="55"/>
                      <a:pt x="55" y="30"/>
                      <a:pt x="61" y="8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19"/>
              <p:cNvSpPr/>
              <p:nvPr/>
            </p:nvSpPr>
            <p:spPr>
              <a:xfrm>
                <a:off x="3531245" y="1569084"/>
                <a:ext cx="12995" cy="14078"/>
              </a:xfrm>
              <a:custGeom>
                <a:rect b="b" l="l" r="r" t="t"/>
                <a:pathLst>
                  <a:path extrusionOk="0" h="78" w="72">
                    <a:moveTo>
                      <a:pt x="25" y="0"/>
                    </a:moveTo>
                    <a:lnTo>
                      <a:pt x="1" y="23"/>
                    </a:lnTo>
                    <a:cubicBezTo>
                      <a:pt x="19" y="42"/>
                      <a:pt x="31" y="59"/>
                      <a:pt x="42" y="78"/>
                    </a:cubicBezTo>
                    <a:lnTo>
                      <a:pt x="72" y="59"/>
                    </a:lnTo>
                    <a:cubicBezTo>
                      <a:pt x="55" y="42"/>
                      <a:pt x="42" y="18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19"/>
              <p:cNvSpPr/>
              <p:nvPr/>
            </p:nvSpPr>
            <p:spPr>
              <a:xfrm>
                <a:off x="3448400" y="1680807"/>
                <a:ext cx="14078" cy="9927"/>
              </a:xfrm>
              <a:custGeom>
                <a:rect b="b" l="l" r="r" t="t"/>
                <a:pathLst>
                  <a:path extrusionOk="0" h="55" w="78">
                    <a:moveTo>
                      <a:pt x="14" y="0"/>
                    </a:moveTo>
                    <a:lnTo>
                      <a:pt x="1" y="25"/>
                    </a:lnTo>
                    <a:cubicBezTo>
                      <a:pt x="25" y="36"/>
                      <a:pt x="49" y="48"/>
                      <a:pt x="72" y="55"/>
                    </a:cubicBezTo>
                    <a:lnTo>
                      <a:pt x="78" y="25"/>
                    </a:lnTo>
                    <a:cubicBezTo>
                      <a:pt x="55" y="19"/>
                      <a:pt x="36" y="6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19"/>
              <p:cNvSpPr/>
              <p:nvPr/>
            </p:nvSpPr>
            <p:spPr>
              <a:xfrm>
                <a:off x="3522762" y="1664743"/>
                <a:ext cx="12995" cy="13176"/>
              </a:xfrm>
              <a:custGeom>
                <a:rect b="b" l="l" r="r" t="t"/>
                <a:pathLst>
                  <a:path extrusionOk="0" h="73" w="72">
                    <a:moveTo>
                      <a:pt x="48" y="1"/>
                    </a:moveTo>
                    <a:cubicBezTo>
                      <a:pt x="36" y="18"/>
                      <a:pt x="18" y="37"/>
                      <a:pt x="0" y="48"/>
                    </a:cubicBezTo>
                    <a:lnTo>
                      <a:pt x="18" y="72"/>
                    </a:lnTo>
                    <a:cubicBezTo>
                      <a:pt x="36" y="59"/>
                      <a:pt x="53" y="42"/>
                      <a:pt x="72" y="24"/>
                    </a:cubicBez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19"/>
              <p:cNvSpPr/>
              <p:nvPr/>
            </p:nvSpPr>
            <p:spPr>
              <a:xfrm>
                <a:off x="3427102" y="1665826"/>
                <a:ext cx="12995" cy="12995"/>
              </a:xfrm>
              <a:custGeom>
                <a:rect b="b" l="l" r="r" t="t"/>
                <a:pathLst>
                  <a:path extrusionOk="0" h="72" w="72">
                    <a:moveTo>
                      <a:pt x="24" y="1"/>
                    </a:moveTo>
                    <a:lnTo>
                      <a:pt x="0" y="18"/>
                    </a:lnTo>
                    <a:lnTo>
                      <a:pt x="53" y="72"/>
                    </a:lnTo>
                    <a:lnTo>
                      <a:pt x="72" y="42"/>
                    </a:lnTo>
                    <a:cubicBezTo>
                      <a:pt x="53" y="31"/>
                      <a:pt x="36" y="12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19"/>
              <p:cNvSpPr/>
              <p:nvPr/>
            </p:nvSpPr>
            <p:spPr>
              <a:xfrm>
                <a:off x="3474210" y="1687305"/>
                <a:ext cx="14078" cy="5595"/>
              </a:xfrm>
              <a:custGeom>
                <a:rect b="b" l="l" r="r" t="t"/>
                <a:pathLst>
                  <a:path extrusionOk="0" h="31" w="78">
                    <a:moveTo>
                      <a:pt x="6" y="0"/>
                    </a:moveTo>
                    <a:lnTo>
                      <a:pt x="1" y="30"/>
                    </a:lnTo>
                    <a:lnTo>
                      <a:pt x="78" y="3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19"/>
              <p:cNvSpPr/>
              <p:nvPr/>
            </p:nvSpPr>
            <p:spPr>
              <a:xfrm>
                <a:off x="3500020" y="1679724"/>
                <a:ext cx="14078" cy="11010"/>
              </a:xfrm>
              <a:custGeom>
                <a:rect b="b" l="l" r="r" t="t"/>
                <a:pathLst>
                  <a:path extrusionOk="0" h="61" w="78">
                    <a:moveTo>
                      <a:pt x="66" y="1"/>
                    </a:moveTo>
                    <a:cubicBezTo>
                      <a:pt x="42" y="12"/>
                      <a:pt x="25" y="25"/>
                      <a:pt x="1" y="31"/>
                    </a:cubicBezTo>
                    <a:lnTo>
                      <a:pt x="6" y="61"/>
                    </a:lnTo>
                    <a:cubicBezTo>
                      <a:pt x="31" y="54"/>
                      <a:pt x="55" y="42"/>
                      <a:pt x="78" y="31"/>
                    </a:cubicBezTo>
                    <a:lnTo>
                      <a:pt x="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19"/>
              <p:cNvSpPr/>
              <p:nvPr/>
            </p:nvSpPr>
            <p:spPr>
              <a:xfrm>
                <a:off x="3391365" y="1514215"/>
                <a:ext cx="201427" cy="194568"/>
              </a:xfrm>
              <a:custGeom>
                <a:rect b="b" l="l" r="r" t="t"/>
                <a:pathLst>
                  <a:path extrusionOk="0" h="1078" w="1116">
                    <a:moveTo>
                      <a:pt x="1044" y="90"/>
                    </a:moveTo>
                    <a:lnTo>
                      <a:pt x="1037" y="102"/>
                    </a:lnTo>
                    <a:lnTo>
                      <a:pt x="1001" y="102"/>
                    </a:lnTo>
                    <a:lnTo>
                      <a:pt x="1009" y="90"/>
                    </a:lnTo>
                    <a:close/>
                    <a:moveTo>
                      <a:pt x="948" y="77"/>
                    </a:moveTo>
                    <a:lnTo>
                      <a:pt x="948" y="107"/>
                    </a:lnTo>
                    <a:lnTo>
                      <a:pt x="943" y="113"/>
                    </a:lnTo>
                    <a:lnTo>
                      <a:pt x="943" y="84"/>
                    </a:lnTo>
                    <a:lnTo>
                      <a:pt x="948" y="77"/>
                    </a:lnTo>
                    <a:close/>
                    <a:moveTo>
                      <a:pt x="501" y="555"/>
                    </a:moveTo>
                    <a:lnTo>
                      <a:pt x="490" y="572"/>
                    </a:lnTo>
                    <a:lnTo>
                      <a:pt x="508" y="596"/>
                    </a:lnTo>
                    <a:lnTo>
                      <a:pt x="525" y="578"/>
                    </a:lnTo>
                    <a:lnTo>
                      <a:pt x="525" y="585"/>
                    </a:lnTo>
                    <a:cubicBezTo>
                      <a:pt x="525" y="596"/>
                      <a:pt x="514" y="608"/>
                      <a:pt x="495" y="608"/>
                    </a:cubicBezTo>
                    <a:cubicBezTo>
                      <a:pt x="484" y="608"/>
                      <a:pt x="472" y="596"/>
                      <a:pt x="472" y="585"/>
                    </a:cubicBezTo>
                    <a:cubicBezTo>
                      <a:pt x="472" y="566"/>
                      <a:pt x="484" y="555"/>
                      <a:pt x="495" y="555"/>
                    </a:cubicBezTo>
                    <a:close/>
                    <a:moveTo>
                      <a:pt x="495" y="465"/>
                    </a:moveTo>
                    <a:cubicBezTo>
                      <a:pt x="525" y="465"/>
                      <a:pt x="550" y="477"/>
                      <a:pt x="567" y="489"/>
                    </a:cubicBezTo>
                    <a:lnTo>
                      <a:pt x="525" y="530"/>
                    </a:lnTo>
                    <a:cubicBezTo>
                      <a:pt x="520" y="525"/>
                      <a:pt x="508" y="525"/>
                      <a:pt x="495" y="525"/>
                    </a:cubicBezTo>
                    <a:cubicBezTo>
                      <a:pt x="465" y="525"/>
                      <a:pt x="437" y="549"/>
                      <a:pt x="437" y="585"/>
                    </a:cubicBezTo>
                    <a:cubicBezTo>
                      <a:pt x="437" y="613"/>
                      <a:pt x="465" y="643"/>
                      <a:pt x="495" y="643"/>
                    </a:cubicBezTo>
                    <a:cubicBezTo>
                      <a:pt x="531" y="643"/>
                      <a:pt x="555" y="613"/>
                      <a:pt x="555" y="585"/>
                    </a:cubicBezTo>
                    <a:cubicBezTo>
                      <a:pt x="555" y="572"/>
                      <a:pt x="555" y="560"/>
                      <a:pt x="550" y="555"/>
                    </a:cubicBezTo>
                    <a:lnTo>
                      <a:pt x="591" y="513"/>
                    </a:lnTo>
                    <a:cubicBezTo>
                      <a:pt x="603" y="530"/>
                      <a:pt x="615" y="555"/>
                      <a:pt x="615" y="585"/>
                    </a:cubicBezTo>
                    <a:cubicBezTo>
                      <a:pt x="615" y="643"/>
                      <a:pt x="561" y="698"/>
                      <a:pt x="495" y="698"/>
                    </a:cubicBezTo>
                    <a:cubicBezTo>
                      <a:pt x="437" y="698"/>
                      <a:pt x="382" y="643"/>
                      <a:pt x="382" y="585"/>
                    </a:cubicBezTo>
                    <a:cubicBezTo>
                      <a:pt x="382" y="519"/>
                      <a:pt x="437" y="465"/>
                      <a:pt x="495" y="465"/>
                    </a:cubicBezTo>
                    <a:close/>
                    <a:moveTo>
                      <a:pt x="495" y="292"/>
                    </a:moveTo>
                    <a:cubicBezTo>
                      <a:pt x="573" y="292"/>
                      <a:pt x="638" y="322"/>
                      <a:pt x="693" y="363"/>
                    </a:cubicBezTo>
                    <a:lnTo>
                      <a:pt x="591" y="470"/>
                    </a:lnTo>
                    <a:cubicBezTo>
                      <a:pt x="567" y="447"/>
                      <a:pt x="531" y="435"/>
                      <a:pt x="495" y="435"/>
                    </a:cubicBezTo>
                    <a:cubicBezTo>
                      <a:pt x="418" y="435"/>
                      <a:pt x="352" y="500"/>
                      <a:pt x="352" y="585"/>
                    </a:cubicBezTo>
                    <a:cubicBezTo>
                      <a:pt x="352" y="662"/>
                      <a:pt x="418" y="728"/>
                      <a:pt x="495" y="728"/>
                    </a:cubicBezTo>
                    <a:cubicBezTo>
                      <a:pt x="580" y="728"/>
                      <a:pt x="644" y="662"/>
                      <a:pt x="644" y="585"/>
                    </a:cubicBezTo>
                    <a:cubicBezTo>
                      <a:pt x="644" y="549"/>
                      <a:pt x="633" y="513"/>
                      <a:pt x="615" y="489"/>
                    </a:cubicBezTo>
                    <a:lnTo>
                      <a:pt x="715" y="387"/>
                    </a:lnTo>
                    <a:cubicBezTo>
                      <a:pt x="758" y="442"/>
                      <a:pt x="787" y="506"/>
                      <a:pt x="787" y="585"/>
                    </a:cubicBezTo>
                    <a:cubicBezTo>
                      <a:pt x="787" y="745"/>
                      <a:pt x="657" y="871"/>
                      <a:pt x="495" y="871"/>
                    </a:cubicBezTo>
                    <a:cubicBezTo>
                      <a:pt x="335" y="871"/>
                      <a:pt x="209" y="745"/>
                      <a:pt x="209" y="585"/>
                    </a:cubicBezTo>
                    <a:cubicBezTo>
                      <a:pt x="209" y="423"/>
                      <a:pt x="335" y="292"/>
                      <a:pt x="495" y="292"/>
                    </a:cubicBezTo>
                    <a:close/>
                    <a:moveTo>
                      <a:pt x="495" y="113"/>
                    </a:moveTo>
                    <a:cubicBezTo>
                      <a:pt x="621" y="113"/>
                      <a:pt x="734" y="167"/>
                      <a:pt x="817" y="244"/>
                    </a:cubicBezTo>
                    <a:lnTo>
                      <a:pt x="715" y="346"/>
                    </a:lnTo>
                    <a:cubicBezTo>
                      <a:pt x="657" y="292"/>
                      <a:pt x="580" y="263"/>
                      <a:pt x="495" y="263"/>
                    </a:cubicBezTo>
                    <a:cubicBezTo>
                      <a:pt x="322" y="263"/>
                      <a:pt x="174" y="406"/>
                      <a:pt x="174" y="585"/>
                    </a:cubicBezTo>
                    <a:cubicBezTo>
                      <a:pt x="174" y="756"/>
                      <a:pt x="322" y="906"/>
                      <a:pt x="495" y="906"/>
                    </a:cubicBezTo>
                    <a:cubicBezTo>
                      <a:pt x="674" y="906"/>
                      <a:pt x="817" y="756"/>
                      <a:pt x="817" y="585"/>
                    </a:cubicBezTo>
                    <a:cubicBezTo>
                      <a:pt x="817" y="500"/>
                      <a:pt x="787" y="423"/>
                      <a:pt x="734" y="363"/>
                    </a:cubicBezTo>
                    <a:lnTo>
                      <a:pt x="836" y="263"/>
                    </a:lnTo>
                    <a:cubicBezTo>
                      <a:pt x="913" y="346"/>
                      <a:pt x="966" y="459"/>
                      <a:pt x="966" y="585"/>
                    </a:cubicBezTo>
                    <a:cubicBezTo>
                      <a:pt x="966" y="841"/>
                      <a:pt x="751" y="1049"/>
                      <a:pt x="495" y="1049"/>
                    </a:cubicBezTo>
                    <a:cubicBezTo>
                      <a:pt x="239" y="1049"/>
                      <a:pt x="31" y="841"/>
                      <a:pt x="31" y="585"/>
                    </a:cubicBezTo>
                    <a:cubicBezTo>
                      <a:pt x="31" y="327"/>
                      <a:pt x="239" y="113"/>
                      <a:pt x="495" y="113"/>
                    </a:cubicBezTo>
                    <a:close/>
                    <a:moveTo>
                      <a:pt x="979" y="0"/>
                    </a:moveTo>
                    <a:lnTo>
                      <a:pt x="913" y="71"/>
                    </a:lnTo>
                    <a:lnTo>
                      <a:pt x="913" y="149"/>
                    </a:lnTo>
                    <a:lnTo>
                      <a:pt x="836" y="220"/>
                    </a:lnTo>
                    <a:cubicBezTo>
                      <a:pt x="746" y="137"/>
                      <a:pt x="627" y="84"/>
                      <a:pt x="495" y="84"/>
                    </a:cubicBezTo>
                    <a:cubicBezTo>
                      <a:pt x="222" y="84"/>
                      <a:pt x="1" y="310"/>
                      <a:pt x="1" y="585"/>
                    </a:cubicBezTo>
                    <a:cubicBezTo>
                      <a:pt x="1" y="720"/>
                      <a:pt x="55" y="846"/>
                      <a:pt x="151" y="935"/>
                    </a:cubicBezTo>
                    <a:lnTo>
                      <a:pt x="151" y="1061"/>
                    </a:lnTo>
                    <a:lnTo>
                      <a:pt x="179" y="1061"/>
                    </a:lnTo>
                    <a:lnTo>
                      <a:pt x="179" y="959"/>
                    </a:lnTo>
                    <a:cubicBezTo>
                      <a:pt x="264" y="1036"/>
                      <a:pt x="377" y="1078"/>
                      <a:pt x="495" y="1078"/>
                    </a:cubicBezTo>
                    <a:cubicBezTo>
                      <a:pt x="621" y="1078"/>
                      <a:pt x="728" y="1036"/>
                      <a:pt x="817" y="959"/>
                    </a:cubicBezTo>
                    <a:lnTo>
                      <a:pt x="817" y="1061"/>
                    </a:lnTo>
                    <a:lnTo>
                      <a:pt x="847" y="1061"/>
                    </a:lnTo>
                    <a:lnTo>
                      <a:pt x="847" y="935"/>
                    </a:lnTo>
                    <a:cubicBezTo>
                      <a:pt x="937" y="846"/>
                      <a:pt x="996" y="720"/>
                      <a:pt x="996" y="585"/>
                    </a:cubicBezTo>
                    <a:cubicBezTo>
                      <a:pt x="996" y="453"/>
                      <a:pt x="943" y="335"/>
                      <a:pt x="858" y="244"/>
                    </a:cubicBezTo>
                    <a:lnTo>
                      <a:pt x="930" y="167"/>
                    </a:lnTo>
                    <a:lnTo>
                      <a:pt x="1001" y="167"/>
                    </a:lnTo>
                    <a:lnTo>
                      <a:pt x="1001" y="137"/>
                    </a:lnTo>
                    <a:lnTo>
                      <a:pt x="966" y="137"/>
                    </a:lnTo>
                    <a:lnTo>
                      <a:pt x="973" y="132"/>
                    </a:lnTo>
                    <a:lnTo>
                      <a:pt x="1050" y="132"/>
                    </a:lnTo>
                    <a:lnTo>
                      <a:pt x="1116" y="60"/>
                    </a:lnTo>
                    <a:lnTo>
                      <a:pt x="1020" y="60"/>
                    </a:lnTo>
                    <a:lnTo>
                      <a:pt x="1020" y="0"/>
                    </a:lnTo>
                    <a:lnTo>
                      <a:pt x="990" y="0"/>
                    </a:lnTo>
                    <a:lnTo>
                      <a:pt x="990" y="71"/>
                    </a:lnTo>
                    <a:lnTo>
                      <a:pt x="979" y="77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0" name="Google Shape;720;p19"/>
            <p:cNvSpPr/>
            <p:nvPr/>
          </p:nvSpPr>
          <p:spPr>
            <a:xfrm rot="-5400000">
              <a:off x="7477524" y="226868"/>
              <a:ext cx="474748" cy="139106"/>
            </a:xfrm>
            <a:custGeom>
              <a:rect b="b" l="l" r="r" t="t"/>
              <a:pathLst>
                <a:path extrusionOk="0" h="627" w="2140">
                  <a:moveTo>
                    <a:pt x="18" y="1"/>
                  </a:moveTo>
                  <a:cubicBezTo>
                    <a:pt x="12" y="1"/>
                    <a:pt x="1" y="8"/>
                    <a:pt x="1" y="19"/>
                  </a:cubicBezTo>
                  <a:cubicBezTo>
                    <a:pt x="1" y="31"/>
                    <a:pt x="12" y="36"/>
                    <a:pt x="18" y="36"/>
                  </a:cubicBezTo>
                  <a:lnTo>
                    <a:pt x="2038" y="36"/>
                  </a:lnTo>
                  <a:cubicBezTo>
                    <a:pt x="2074" y="36"/>
                    <a:pt x="2104" y="67"/>
                    <a:pt x="2104" y="108"/>
                  </a:cubicBezTo>
                  <a:cubicBezTo>
                    <a:pt x="2104" y="151"/>
                    <a:pt x="2074" y="179"/>
                    <a:pt x="2038" y="179"/>
                  </a:cubicBezTo>
                  <a:lnTo>
                    <a:pt x="738" y="179"/>
                  </a:lnTo>
                  <a:cubicBezTo>
                    <a:pt x="680" y="179"/>
                    <a:pt x="631" y="228"/>
                    <a:pt x="631" y="287"/>
                  </a:cubicBezTo>
                  <a:lnTo>
                    <a:pt x="631" y="294"/>
                  </a:lnTo>
                  <a:cubicBezTo>
                    <a:pt x="631" y="352"/>
                    <a:pt x="680" y="401"/>
                    <a:pt x="738" y="401"/>
                  </a:cubicBezTo>
                  <a:lnTo>
                    <a:pt x="1596" y="401"/>
                  </a:lnTo>
                  <a:cubicBezTo>
                    <a:pt x="1632" y="401"/>
                    <a:pt x="1668" y="430"/>
                    <a:pt x="1668" y="472"/>
                  </a:cubicBezTo>
                  <a:lnTo>
                    <a:pt x="1668" y="608"/>
                  </a:lnTo>
                  <a:cubicBezTo>
                    <a:pt x="1668" y="621"/>
                    <a:pt x="1675" y="627"/>
                    <a:pt x="1686" y="627"/>
                  </a:cubicBezTo>
                  <a:cubicBezTo>
                    <a:pt x="1692" y="627"/>
                    <a:pt x="1703" y="621"/>
                    <a:pt x="1703" y="608"/>
                  </a:cubicBezTo>
                  <a:lnTo>
                    <a:pt x="1703" y="472"/>
                  </a:lnTo>
                  <a:cubicBezTo>
                    <a:pt x="1703" y="412"/>
                    <a:pt x="1656" y="365"/>
                    <a:pt x="1596" y="365"/>
                  </a:cubicBezTo>
                  <a:lnTo>
                    <a:pt x="738" y="365"/>
                  </a:lnTo>
                  <a:cubicBezTo>
                    <a:pt x="703" y="365"/>
                    <a:pt x="667" y="330"/>
                    <a:pt x="667" y="294"/>
                  </a:cubicBezTo>
                  <a:lnTo>
                    <a:pt x="667" y="287"/>
                  </a:lnTo>
                  <a:cubicBezTo>
                    <a:pt x="667" y="245"/>
                    <a:pt x="703" y="215"/>
                    <a:pt x="738" y="215"/>
                  </a:cubicBezTo>
                  <a:lnTo>
                    <a:pt x="2038" y="215"/>
                  </a:lnTo>
                  <a:cubicBezTo>
                    <a:pt x="2091" y="215"/>
                    <a:pt x="2139" y="168"/>
                    <a:pt x="2139" y="108"/>
                  </a:cubicBezTo>
                  <a:cubicBezTo>
                    <a:pt x="2139" y="49"/>
                    <a:pt x="209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1" name="Google Shape;721;p19"/>
          <p:cNvGrpSpPr/>
          <p:nvPr/>
        </p:nvGrpSpPr>
        <p:grpSpPr>
          <a:xfrm>
            <a:off x="171886" y="331137"/>
            <a:ext cx="8561739" cy="4660088"/>
            <a:chOff x="171886" y="331137"/>
            <a:chExt cx="8561739" cy="4660088"/>
          </a:xfrm>
        </p:grpSpPr>
        <p:grpSp>
          <p:nvGrpSpPr>
            <p:cNvPr id="722" name="Google Shape;722;p19"/>
            <p:cNvGrpSpPr/>
            <p:nvPr/>
          </p:nvGrpSpPr>
          <p:grpSpPr>
            <a:xfrm>
              <a:off x="171886" y="4865210"/>
              <a:ext cx="423708" cy="85699"/>
              <a:chOff x="2023432" y="4251819"/>
              <a:chExt cx="335584" cy="67864"/>
            </a:xfrm>
          </p:grpSpPr>
          <p:sp>
            <p:nvSpPr>
              <p:cNvPr id="723" name="Google Shape;723;p19"/>
              <p:cNvSpPr/>
              <p:nvPr/>
            </p:nvSpPr>
            <p:spPr>
              <a:xfrm>
                <a:off x="20234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19"/>
              <p:cNvSpPr/>
              <p:nvPr/>
            </p:nvSpPr>
            <p:spPr>
              <a:xfrm>
                <a:off x="215738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19"/>
              <p:cNvSpPr/>
              <p:nvPr/>
            </p:nvSpPr>
            <p:spPr>
              <a:xfrm>
                <a:off x="2291332" y="4251819"/>
                <a:ext cx="67684" cy="67864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6" name="Google Shape;726;p19"/>
            <p:cNvGrpSpPr/>
            <p:nvPr/>
          </p:nvGrpSpPr>
          <p:grpSpPr>
            <a:xfrm>
              <a:off x="7894486" y="331137"/>
              <a:ext cx="104858" cy="105082"/>
              <a:chOff x="2089506" y="3065185"/>
              <a:chExt cx="467700" cy="468909"/>
            </a:xfrm>
          </p:grpSpPr>
          <p:sp>
            <p:nvSpPr>
              <p:cNvPr id="727" name="Google Shape;727;p19"/>
              <p:cNvSpPr/>
              <p:nvPr/>
            </p:nvSpPr>
            <p:spPr>
              <a:xfrm>
                <a:off x="2199260" y="3183659"/>
                <a:ext cx="246946" cy="23196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19"/>
              <p:cNvSpPr/>
              <p:nvPr/>
            </p:nvSpPr>
            <p:spPr>
              <a:xfrm>
                <a:off x="2089506" y="3065185"/>
                <a:ext cx="467700" cy="468909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9" name="Google Shape;729;p19"/>
            <p:cNvSpPr/>
            <p:nvPr/>
          </p:nvSpPr>
          <p:spPr>
            <a:xfrm>
              <a:off x="8568925" y="1205387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9"/>
            <p:cNvSpPr/>
            <p:nvPr/>
          </p:nvSpPr>
          <p:spPr>
            <a:xfrm>
              <a:off x="1468100" y="4824900"/>
              <a:ext cx="164700" cy="166325"/>
            </a:xfrm>
            <a:custGeom>
              <a:rect b="b" l="l" r="r" t="t"/>
              <a:pathLst>
                <a:path extrusionOk="0" h="513" w="508">
                  <a:moveTo>
                    <a:pt x="258" y="113"/>
                  </a:moveTo>
                  <a:cubicBezTo>
                    <a:pt x="335" y="113"/>
                    <a:pt x="401" y="179"/>
                    <a:pt x="401" y="256"/>
                  </a:cubicBezTo>
                  <a:cubicBezTo>
                    <a:pt x="401" y="334"/>
                    <a:pt x="335" y="399"/>
                    <a:pt x="258" y="399"/>
                  </a:cubicBezTo>
                  <a:cubicBezTo>
                    <a:pt x="179" y="399"/>
                    <a:pt x="115" y="334"/>
                    <a:pt x="115" y="256"/>
                  </a:cubicBezTo>
                  <a:cubicBezTo>
                    <a:pt x="115" y="179"/>
                    <a:pt x="179" y="113"/>
                    <a:pt x="258" y="113"/>
                  </a:cubicBezTo>
                  <a:close/>
                  <a:moveTo>
                    <a:pt x="239" y="0"/>
                  </a:moveTo>
                  <a:lnTo>
                    <a:pt x="239" y="83"/>
                  </a:lnTo>
                  <a:cubicBezTo>
                    <a:pt x="203" y="83"/>
                    <a:pt x="168" y="102"/>
                    <a:pt x="143" y="125"/>
                  </a:cubicBezTo>
                  <a:lnTo>
                    <a:pt x="85" y="66"/>
                  </a:lnTo>
                  <a:lnTo>
                    <a:pt x="66" y="83"/>
                  </a:lnTo>
                  <a:lnTo>
                    <a:pt x="121" y="143"/>
                  </a:lnTo>
                  <a:cubicBezTo>
                    <a:pt x="102" y="173"/>
                    <a:pt x="85" y="203"/>
                    <a:pt x="85" y="239"/>
                  </a:cubicBezTo>
                  <a:lnTo>
                    <a:pt x="0" y="239"/>
                  </a:lnTo>
                  <a:lnTo>
                    <a:pt x="0" y="268"/>
                  </a:lnTo>
                  <a:lnTo>
                    <a:pt x="85" y="268"/>
                  </a:lnTo>
                  <a:cubicBezTo>
                    <a:pt x="85" y="311"/>
                    <a:pt x="102" y="339"/>
                    <a:pt x="121" y="364"/>
                  </a:cubicBezTo>
                  <a:lnTo>
                    <a:pt x="66" y="424"/>
                  </a:lnTo>
                  <a:lnTo>
                    <a:pt x="85" y="446"/>
                  </a:lnTo>
                  <a:lnTo>
                    <a:pt x="143" y="388"/>
                  </a:lnTo>
                  <a:cubicBezTo>
                    <a:pt x="168" y="411"/>
                    <a:pt x="203" y="424"/>
                    <a:pt x="239" y="429"/>
                  </a:cubicBezTo>
                  <a:lnTo>
                    <a:pt x="239" y="512"/>
                  </a:lnTo>
                  <a:lnTo>
                    <a:pt x="269" y="512"/>
                  </a:lnTo>
                  <a:lnTo>
                    <a:pt x="269" y="429"/>
                  </a:lnTo>
                  <a:cubicBezTo>
                    <a:pt x="305" y="424"/>
                    <a:pt x="341" y="411"/>
                    <a:pt x="365" y="388"/>
                  </a:cubicBezTo>
                  <a:lnTo>
                    <a:pt x="424" y="446"/>
                  </a:lnTo>
                  <a:lnTo>
                    <a:pt x="448" y="424"/>
                  </a:lnTo>
                  <a:lnTo>
                    <a:pt x="388" y="364"/>
                  </a:lnTo>
                  <a:cubicBezTo>
                    <a:pt x="412" y="339"/>
                    <a:pt x="424" y="311"/>
                    <a:pt x="429" y="268"/>
                  </a:cubicBezTo>
                  <a:lnTo>
                    <a:pt x="508" y="268"/>
                  </a:lnTo>
                  <a:lnTo>
                    <a:pt x="508" y="239"/>
                  </a:lnTo>
                  <a:lnTo>
                    <a:pt x="429" y="239"/>
                  </a:lnTo>
                  <a:cubicBezTo>
                    <a:pt x="424" y="203"/>
                    <a:pt x="412" y="173"/>
                    <a:pt x="388" y="143"/>
                  </a:cubicBezTo>
                  <a:lnTo>
                    <a:pt x="448" y="83"/>
                  </a:lnTo>
                  <a:lnTo>
                    <a:pt x="424" y="66"/>
                  </a:lnTo>
                  <a:lnTo>
                    <a:pt x="365" y="125"/>
                  </a:lnTo>
                  <a:cubicBezTo>
                    <a:pt x="341" y="102"/>
                    <a:pt x="305" y="83"/>
                    <a:pt x="269" y="83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31" name="Google Shape;731;p19"/>
            <p:cNvGrpSpPr/>
            <p:nvPr/>
          </p:nvGrpSpPr>
          <p:grpSpPr>
            <a:xfrm>
              <a:off x="595611" y="4302087"/>
              <a:ext cx="104858" cy="105082"/>
              <a:chOff x="2089506" y="3065185"/>
              <a:chExt cx="467700" cy="468909"/>
            </a:xfrm>
          </p:grpSpPr>
          <p:sp>
            <p:nvSpPr>
              <p:cNvPr id="732" name="Google Shape;732;p19"/>
              <p:cNvSpPr/>
              <p:nvPr/>
            </p:nvSpPr>
            <p:spPr>
              <a:xfrm>
                <a:off x="2199260" y="3183659"/>
                <a:ext cx="246946" cy="231960"/>
              </a:xfrm>
              <a:custGeom>
                <a:rect b="b" l="l" r="r" t="t"/>
                <a:pathLst>
                  <a:path extrusionOk="0" h="186" w="198">
                    <a:moveTo>
                      <a:pt x="186" y="1"/>
                    </a:moveTo>
                    <a:cubicBezTo>
                      <a:pt x="179" y="1"/>
                      <a:pt x="168" y="1"/>
                      <a:pt x="162" y="6"/>
                    </a:cubicBezTo>
                    <a:lnTo>
                      <a:pt x="85" y="131"/>
                    </a:lnTo>
                    <a:lnTo>
                      <a:pt x="36" y="54"/>
                    </a:lnTo>
                    <a:cubicBezTo>
                      <a:pt x="32" y="50"/>
                      <a:pt x="25" y="46"/>
                      <a:pt x="20" y="46"/>
                    </a:cubicBezTo>
                    <a:cubicBezTo>
                      <a:pt x="17" y="46"/>
                      <a:pt x="15" y="46"/>
                      <a:pt x="14" y="48"/>
                    </a:cubicBezTo>
                    <a:cubicBezTo>
                      <a:pt x="8" y="54"/>
                      <a:pt x="1" y="67"/>
                      <a:pt x="8" y="72"/>
                    </a:cubicBezTo>
                    <a:lnTo>
                      <a:pt x="72" y="179"/>
                    </a:lnTo>
                    <a:cubicBezTo>
                      <a:pt x="72" y="185"/>
                      <a:pt x="79" y="185"/>
                      <a:pt x="85" y="185"/>
                    </a:cubicBezTo>
                    <a:cubicBezTo>
                      <a:pt x="91" y="185"/>
                      <a:pt x="96" y="185"/>
                      <a:pt x="102" y="179"/>
                    </a:cubicBezTo>
                    <a:lnTo>
                      <a:pt x="192" y="31"/>
                    </a:lnTo>
                    <a:cubicBezTo>
                      <a:pt x="198" y="18"/>
                      <a:pt x="192" y="6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19"/>
              <p:cNvSpPr/>
              <p:nvPr/>
            </p:nvSpPr>
            <p:spPr>
              <a:xfrm>
                <a:off x="2089506" y="3065185"/>
                <a:ext cx="467700" cy="468909"/>
              </a:xfrm>
              <a:custGeom>
                <a:rect b="b" l="l" r="r" t="t"/>
                <a:pathLst>
                  <a:path extrusionOk="0" h="376" w="375">
                    <a:moveTo>
                      <a:pt x="190" y="36"/>
                    </a:moveTo>
                    <a:cubicBezTo>
                      <a:pt x="267" y="36"/>
                      <a:pt x="339" y="107"/>
                      <a:pt x="339" y="190"/>
                    </a:cubicBezTo>
                    <a:cubicBezTo>
                      <a:pt x="339" y="274"/>
                      <a:pt x="267" y="340"/>
                      <a:pt x="190" y="340"/>
                    </a:cubicBezTo>
                    <a:cubicBezTo>
                      <a:pt x="107" y="340"/>
                      <a:pt x="36" y="274"/>
                      <a:pt x="36" y="190"/>
                    </a:cubicBezTo>
                    <a:cubicBezTo>
                      <a:pt x="36" y="107"/>
                      <a:pt x="107" y="36"/>
                      <a:pt x="190" y="36"/>
                    </a:cubicBezTo>
                    <a:close/>
                    <a:moveTo>
                      <a:pt x="190" y="0"/>
                    </a:moveTo>
                    <a:cubicBezTo>
                      <a:pt x="83" y="0"/>
                      <a:pt x="0" y="83"/>
                      <a:pt x="0" y="190"/>
                    </a:cubicBezTo>
                    <a:cubicBezTo>
                      <a:pt x="0" y="292"/>
                      <a:pt x="83" y="376"/>
                      <a:pt x="190" y="376"/>
                    </a:cubicBezTo>
                    <a:cubicBezTo>
                      <a:pt x="292" y="376"/>
                      <a:pt x="375" y="292"/>
                      <a:pt x="375" y="190"/>
                    </a:cubicBezTo>
                    <a:cubicBezTo>
                      <a:pt x="375" y="83"/>
                      <a:pt x="292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b="0" i="0" sz="3000" u="none" cap="none" strike="noStrike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b="1" i="0" sz="3000" u="none" cap="none" strike="noStrik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b="1" i="0" sz="3000" u="none" cap="none" strike="noStrik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b="1" i="0" sz="3000" u="none" cap="none" strike="noStrik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b="1" i="0" sz="3000" u="none" cap="none" strike="noStrik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b="1" i="0" sz="3000" u="none" cap="none" strike="noStrik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b="1" i="0" sz="3000" u="none" cap="none" strike="noStrik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b="1" i="0" sz="3000" u="none" cap="none" strike="noStrik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b="1" i="0" sz="3000" u="none" cap="none" strike="noStrik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b="0" i="0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b="0" i="0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b="0" i="0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b="0" i="0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b="0" i="0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b="0" i="0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b="0" i="0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b="0" i="0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b="0" i="0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"/>
          <p:cNvSpPr txBox="1"/>
          <p:nvPr>
            <p:ph type="ctrTitle"/>
          </p:nvPr>
        </p:nvSpPr>
        <p:spPr>
          <a:xfrm>
            <a:off x="635952" y="562080"/>
            <a:ext cx="5507271" cy="205742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i="0" lang="en" sz="3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Implementación de un Sistema de Gestión de Inventario para la empresa PATY SPORT </a:t>
            </a:r>
            <a:endParaRPr b="0"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9" name="Google Shape;739;p1"/>
          <p:cNvSpPr txBox="1"/>
          <p:nvPr>
            <p:ph idx="1" type="subTitle"/>
          </p:nvPr>
        </p:nvSpPr>
        <p:spPr>
          <a:xfrm>
            <a:off x="4643433" y="2899385"/>
            <a:ext cx="4174200" cy="122286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52400" lvl="0" marL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0" i="0" lang="en" sz="1800" u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Jonny Alejandro Pulido Pulido</a:t>
            </a:r>
            <a:endParaRPr b="0"/>
          </a:p>
          <a:p>
            <a:pPr indent="-152400" lvl="0" marL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0" i="0" lang="en" sz="1800" u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Nayarit Glet Gutiérrez Nieto</a:t>
            </a:r>
            <a:endParaRPr b="0"/>
          </a:p>
          <a:p>
            <a:pPr indent="-152400" lvl="0" marL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0" i="0" lang="en" sz="1800" u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Angel Daniel Puentes Ardila</a:t>
            </a:r>
            <a:endParaRPr b="0"/>
          </a:p>
          <a:p>
            <a:pPr indent="-152400" lvl="0" marL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0" i="0" lang="en" sz="1800" u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Lilley Caicedo Nieto</a:t>
            </a:r>
            <a:endParaRPr b="0"/>
          </a:p>
          <a:p>
            <a:pPr indent="-3048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br>
              <a:rPr lang="en"/>
            </a:br>
            <a:endParaRPr/>
          </a:p>
        </p:txBody>
      </p:sp>
      <p:grpSp>
        <p:nvGrpSpPr>
          <p:cNvPr id="740" name="Google Shape;740;p1"/>
          <p:cNvGrpSpPr/>
          <p:nvPr/>
        </p:nvGrpSpPr>
        <p:grpSpPr>
          <a:xfrm>
            <a:off x="2073499" y="2899385"/>
            <a:ext cx="1609857" cy="1222869"/>
            <a:chOff x="854261" y="2908813"/>
            <a:chExt cx="377474" cy="335748"/>
          </a:xfrm>
        </p:grpSpPr>
        <p:sp>
          <p:nvSpPr>
            <p:cNvPr id="741" name="Google Shape;741;p1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Texto&#10;&#10;Descripción generada automáticamente" id="746" name="Google Shape;74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27469" y="1021246"/>
            <a:ext cx="2295525" cy="165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4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3. Modelo Entidad Relación</a:t>
            </a:r>
            <a:endParaRPr/>
          </a:p>
        </p:txBody>
      </p:sp>
      <p:pic>
        <p:nvPicPr>
          <p:cNvPr descr="Diagrama, Esquemático&#10;&#10;Descripción generada automáticamente" id="801" name="Google Shape;80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941" y="1252261"/>
            <a:ext cx="8796270" cy="3370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211dd325f81_2_0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4</a:t>
            </a:r>
            <a:r>
              <a:rPr lang="en"/>
              <a:t>. Normalización MER</a:t>
            </a:r>
            <a:endParaRPr/>
          </a:p>
        </p:txBody>
      </p:sp>
      <p:pic>
        <p:nvPicPr>
          <p:cNvPr id="807" name="Google Shape;807;g211dd325f81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6325"/>
            <a:ext cx="8839202" cy="139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g211dd325f81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62280"/>
            <a:ext cx="8839200" cy="1194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3" name="Google Shape;813;g211dd325f81_3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2400" y="2571750"/>
            <a:ext cx="5819775" cy="165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211dd325f81_2_5"/>
          <p:cNvSpPr txBox="1"/>
          <p:nvPr>
            <p:ph type="title"/>
          </p:nvPr>
        </p:nvSpPr>
        <p:spPr>
          <a:xfrm>
            <a:off x="564125" y="17589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5</a:t>
            </a:r>
            <a:r>
              <a:rPr lang="en"/>
              <a:t>. Modelo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Relacional </a:t>
            </a:r>
            <a:endParaRPr/>
          </a:p>
        </p:txBody>
      </p:sp>
      <p:pic>
        <p:nvPicPr>
          <p:cNvPr id="819" name="Google Shape;819;g211dd325f81_2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2325" y="5"/>
            <a:ext cx="454811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5"/>
          <p:cNvSpPr txBox="1"/>
          <p:nvPr>
            <p:ph type="title"/>
          </p:nvPr>
        </p:nvSpPr>
        <p:spPr>
          <a:xfrm>
            <a:off x="901521" y="2011928"/>
            <a:ext cx="2319416" cy="1491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5. Diccionario </a:t>
            </a:r>
            <a:br>
              <a:rPr lang="en"/>
            </a:br>
            <a:r>
              <a:rPr lang="en"/>
              <a:t>de </a:t>
            </a:r>
            <a:br>
              <a:rPr lang="en"/>
            </a:br>
            <a:r>
              <a:rPr lang="en"/>
              <a:t>Datos</a:t>
            </a:r>
            <a:endParaRPr/>
          </a:p>
        </p:txBody>
      </p:sp>
      <p:pic>
        <p:nvPicPr>
          <p:cNvPr descr="Imagen de la pantalla de un celular de un mensaje en letras negras&#10;&#10;Descripción generada automáticamente con confianza baja" id="825" name="Google Shape;82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25863" y="113918"/>
            <a:ext cx="3260547" cy="4612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a captura de pantalla de un celular con letras&#10;&#10;Descripción generada automáticamente con confianza media" id="830" name="Google Shape;83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3887" y="0"/>
            <a:ext cx="3636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Tabla&#10;&#10;Descripción generada automáticamente" id="835" name="Google Shape;835;p7"/>
          <p:cNvPicPr preferRelativeResize="0"/>
          <p:nvPr/>
        </p:nvPicPr>
        <p:blipFill rotWithShape="1">
          <a:blip r:embed="rId3">
            <a:alphaModFix/>
          </a:blip>
          <a:srcRect b="73406" l="0" r="0" t="0"/>
          <a:stretch/>
        </p:blipFill>
        <p:spPr>
          <a:xfrm>
            <a:off x="1334502" y="1408878"/>
            <a:ext cx="6474998" cy="2435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8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5. Diagrama de Clases</a:t>
            </a:r>
            <a:endParaRPr/>
          </a:p>
        </p:txBody>
      </p:sp>
      <p:pic>
        <p:nvPicPr>
          <p:cNvPr descr="Diagrama&#10;&#10;Descripción generada automáticamente" id="841" name="Google Shape;84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000" y="1093925"/>
            <a:ext cx="8049296" cy="3910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9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6. Diagrama de Despliegue</a:t>
            </a:r>
            <a:endParaRPr/>
          </a:p>
        </p:txBody>
      </p:sp>
      <p:pic>
        <p:nvPicPr>
          <p:cNvPr descr="Diagrama&#10;&#10;Descripción generada automáticamente" id="847" name="Google Shape;84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5008" y="1093925"/>
            <a:ext cx="6014434" cy="3931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2"/>
          <p:cNvSpPr txBox="1"/>
          <p:nvPr>
            <p:ph type="title"/>
          </p:nvPr>
        </p:nvSpPr>
        <p:spPr>
          <a:xfrm>
            <a:off x="713225" y="661840"/>
            <a:ext cx="438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752" name="Google Shape;752;p2"/>
          <p:cNvSpPr txBox="1"/>
          <p:nvPr>
            <p:ph idx="1" type="subTitle"/>
          </p:nvPr>
        </p:nvSpPr>
        <p:spPr>
          <a:xfrm>
            <a:off x="713225" y="1190250"/>
            <a:ext cx="7967100" cy="27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 empresa PATY SPORT se dedica a la venta de ropa deportiva para dama y caballero. Esta cuenta con un inventario de productos tales como (chaquetas, buzos, sudaderas, conjuntos, entre otros.), que son llevados manualmente en un cuaderno y que incluyen la entrada y la salida de productos. Sin embargo, la empresa enfrenta ciertos desafíos relacionados con la gestión del inventario, lo que afecta la eficiencia de sus operaciones y la satisfacción de los clientes con la desorganización de las ventas, al momento de llevar a cabo este inventario  no se tiene una buena digitalización de productos, ya que cuando ingresan no se tiene una organización exacta en donde va cada categorización de producto y cuando se venden los productos se pierde un control lo que lleva al robo de prendas por parte de los empleados.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 realizar el levantamiento de información identificamos que  la empresa necesita urgentemente una implementación de gestión de inventario, para que se pueda establecer un orden de la entrada y salida de cada producto, donde se le facilita al administrador llevar un buen control de todas las prendas que se encuentran en la empresa.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3"/>
          <p:cNvSpPr txBox="1"/>
          <p:nvPr>
            <p:ph type="title"/>
          </p:nvPr>
        </p:nvSpPr>
        <p:spPr>
          <a:xfrm>
            <a:off x="0" y="1561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1. Cotiza-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 ción</a:t>
            </a:r>
            <a:endParaRPr/>
          </a:p>
        </p:txBody>
      </p:sp>
      <p:pic>
        <p:nvPicPr>
          <p:cNvPr id="758" name="Google Shape;758;p3"/>
          <p:cNvPicPr preferRelativeResize="0"/>
          <p:nvPr/>
        </p:nvPicPr>
        <p:blipFill rotWithShape="1">
          <a:blip r:embed="rId3">
            <a:alphaModFix/>
          </a:blip>
          <a:srcRect b="32579" l="5634" r="6469" t="6445"/>
          <a:stretch/>
        </p:blipFill>
        <p:spPr>
          <a:xfrm>
            <a:off x="2124100" y="176350"/>
            <a:ext cx="7019901" cy="5007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2e55eb783db_0_5"/>
          <p:cNvSpPr txBox="1"/>
          <p:nvPr>
            <p:ph type="title"/>
          </p:nvPr>
        </p:nvSpPr>
        <p:spPr>
          <a:xfrm>
            <a:off x="305225" y="1839900"/>
            <a:ext cx="2519700" cy="14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1. Fichas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Técnicas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Proyecto</a:t>
            </a:r>
            <a:endParaRPr/>
          </a:p>
        </p:txBody>
      </p:sp>
      <p:pic>
        <p:nvPicPr>
          <p:cNvPr id="764" name="Google Shape;764;g2e55eb783db_0_5"/>
          <p:cNvPicPr preferRelativeResize="0"/>
          <p:nvPr/>
        </p:nvPicPr>
        <p:blipFill rotWithShape="1">
          <a:blip r:embed="rId3">
            <a:alphaModFix/>
          </a:blip>
          <a:srcRect b="8115" l="4475" r="45686" t="10071"/>
          <a:stretch/>
        </p:blipFill>
        <p:spPr>
          <a:xfrm>
            <a:off x="3091750" y="26338"/>
            <a:ext cx="5109627" cy="50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2e55eb783db_0_0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2. Diagrama de Casos de Uso</a:t>
            </a:r>
            <a:endParaRPr/>
          </a:p>
        </p:txBody>
      </p:sp>
      <p:pic>
        <p:nvPicPr>
          <p:cNvPr descr="Diagrama&#10;&#10;Descripción generada automáticamente" id="770" name="Google Shape;770;g2e55eb783db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9258" y="1093925"/>
            <a:ext cx="5897305" cy="3528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11dd325f81_1_1"/>
          <p:cNvSpPr txBox="1"/>
          <p:nvPr>
            <p:ph type="title"/>
          </p:nvPr>
        </p:nvSpPr>
        <p:spPr>
          <a:xfrm>
            <a:off x="244875" y="1202900"/>
            <a:ext cx="48615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2.1. Formato extendido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de Casos de Uso</a:t>
            </a:r>
            <a:endParaRPr/>
          </a:p>
        </p:txBody>
      </p:sp>
      <p:pic>
        <p:nvPicPr>
          <p:cNvPr id="776" name="Google Shape;776;g211dd325f81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125" y="0"/>
            <a:ext cx="43268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g211dd325f81_1_1"/>
          <p:cNvSpPr txBox="1"/>
          <p:nvPr>
            <p:ph type="title"/>
          </p:nvPr>
        </p:nvSpPr>
        <p:spPr>
          <a:xfrm>
            <a:off x="244875" y="2925200"/>
            <a:ext cx="48615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2600"/>
              <a:t>Caso de Uso 1: Gestión </a:t>
            </a:r>
            <a:endParaRPr i="1"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2600"/>
              <a:t>De Productos</a:t>
            </a:r>
            <a:endParaRPr i="1" sz="2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211dd325f81_1_8"/>
          <p:cNvSpPr txBox="1"/>
          <p:nvPr>
            <p:ph type="title"/>
          </p:nvPr>
        </p:nvSpPr>
        <p:spPr>
          <a:xfrm>
            <a:off x="244875" y="2925200"/>
            <a:ext cx="48615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2600"/>
              <a:t>Caso de Uso 2: Gestión </a:t>
            </a:r>
            <a:endParaRPr i="1"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2600"/>
              <a:t>De Empleados</a:t>
            </a:r>
            <a:endParaRPr i="1" sz="2600"/>
          </a:p>
        </p:txBody>
      </p:sp>
      <p:pic>
        <p:nvPicPr>
          <p:cNvPr id="783" name="Google Shape;783;g211dd325f81_1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6475" y="0"/>
            <a:ext cx="43475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211dd325f81_1_15"/>
          <p:cNvSpPr txBox="1"/>
          <p:nvPr>
            <p:ph type="title"/>
          </p:nvPr>
        </p:nvSpPr>
        <p:spPr>
          <a:xfrm>
            <a:off x="0" y="2925200"/>
            <a:ext cx="48615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2600"/>
              <a:t>Caso de Uso 3: Gestión </a:t>
            </a:r>
            <a:endParaRPr i="1"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2600"/>
              <a:t>De </a:t>
            </a:r>
            <a:r>
              <a:rPr i="1" lang="en" sz="2600"/>
              <a:t>Categoría</a:t>
            </a:r>
            <a:r>
              <a:rPr i="1" lang="en" sz="2600"/>
              <a:t> De Productos</a:t>
            </a:r>
            <a:endParaRPr i="1" sz="2600"/>
          </a:p>
        </p:txBody>
      </p:sp>
      <p:pic>
        <p:nvPicPr>
          <p:cNvPr id="789" name="Google Shape;789;g211dd325f81_1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125" y="0"/>
            <a:ext cx="43268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11dd325f81_1_22"/>
          <p:cNvSpPr txBox="1"/>
          <p:nvPr>
            <p:ph type="title"/>
          </p:nvPr>
        </p:nvSpPr>
        <p:spPr>
          <a:xfrm>
            <a:off x="244875" y="2925200"/>
            <a:ext cx="48615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2600"/>
              <a:t>Caso de Uso 4: Gestión </a:t>
            </a:r>
            <a:endParaRPr i="1"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2600"/>
              <a:t>De Ventas</a:t>
            </a:r>
            <a:endParaRPr i="1" sz="2600"/>
          </a:p>
        </p:txBody>
      </p:sp>
      <p:pic>
        <p:nvPicPr>
          <p:cNvPr id="795" name="Google Shape;795;g211dd325f81_1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7775" y="0"/>
            <a:ext cx="43062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ttendance Tracking Software Pitch Deck by Slidesgo">
  <a:themeElements>
    <a:clrScheme name="Simple Light">
      <a:dk1>
        <a:srgbClr val="222B2C"/>
      </a:dk1>
      <a:lt1>
        <a:srgbClr val="FFFFFF"/>
      </a:lt1>
      <a:dk2>
        <a:srgbClr val="04A7A6"/>
      </a:dk2>
      <a:lt2>
        <a:srgbClr val="1A7473"/>
      </a:lt2>
      <a:accent1>
        <a:srgbClr val="A8A8A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4A7A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Johnny puentes</dc:creator>
</cp:coreProperties>
</file>